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57" r:id="rId2"/>
    <p:sldId id="256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4630400" cy="82296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BAAC"/>
    <a:srgbClr val="1C626D"/>
    <a:srgbClr val="3D1F1F"/>
    <a:srgbClr val="FD5000"/>
    <a:srgbClr val="1B616D"/>
    <a:srgbClr val="FECC67"/>
    <a:srgbClr val="BB9D80"/>
    <a:srgbClr val="F7C264"/>
    <a:srgbClr val="E571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08"/>
    <p:restoredTop sz="94694"/>
  </p:normalViewPr>
  <p:slideViewPr>
    <p:cSldViewPr snapToGrid="0" snapToObjects="1">
      <p:cViewPr varScale="1">
        <p:scale>
          <a:sx n="97" d="100"/>
          <a:sy n="97" d="100"/>
        </p:scale>
        <p:origin x="936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97" d="100"/>
          <a:sy n="97" d="100"/>
        </p:scale>
        <p:origin x="3696" y="20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0E19A0D-C3FE-A743-A6D3-9196D4D3FC0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C34D5FF-EE96-384A-AFCF-4C75389051C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AE594D-656A-3345-B70E-1FEABD17324C}" type="datetimeFigureOut">
              <a:rPr lang="en-US" smtClean="0"/>
              <a:t>9/12/22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C3AD040-F7D8-1347-983F-ED8E2AF4995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7242DB2-9322-634F-9F24-CDF7D4CC23B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AAF6B2-7383-4148-9E63-7476907A7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5750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E0CE2D-7BD2-BD44-98F3-AACF4F3AD5C7}" type="datetimeFigureOut">
              <a:rPr lang="en-US" smtClean="0"/>
              <a:t>9/12/22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98B51E-562B-4841-8A96-BF7FC462BB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5846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97280" rtl="0" eaLnBrk="1" latinLnBrk="0" hangingPunct="1">
      <a:defRPr sz="1440" kern="1200">
        <a:solidFill>
          <a:schemeClr val="tx1"/>
        </a:solidFill>
        <a:latin typeface="+mn-lt"/>
        <a:ea typeface="+mn-ea"/>
        <a:cs typeface="+mn-cs"/>
      </a:defRPr>
    </a:lvl1pPr>
    <a:lvl2pPr marL="548640" algn="l" defTabSz="1097280" rtl="0" eaLnBrk="1" latinLnBrk="0" hangingPunct="1">
      <a:defRPr sz="1440" kern="1200">
        <a:solidFill>
          <a:schemeClr val="tx1"/>
        </a:solidFill>
        <a:latin typeface="+mn-lt"/>
        <a:ea typeface="+mn-ea"/>
        <a:cs typeface="+mn-cs"/>
      </a:defRPr>
    </a:lvl2pPr>
    <a:lvl3pPr marL="1097280" algn="l" defTabSz="1097280" rtl="0" eaLnBrk="1" latinLnBrk="0" hangingPunct="1">
      <a:defRPr sz="1440" kern="1200">
        <a:solidFill>
          <a:schemeClr val="tx1"/>
        </a:solidFill>
        <a:latin typeface="+mn-lt"/>
        <a:ea typeface="+mn-ea"/>
        <a:cs typeface="+mn-cs"/>
      </a:defRPr>
    </a:lvl3pPr>
    <a:lvl4pPr marL="1645920" algn="l" defTabSz="1097280" rtl="0" eaLnBrk="1" latinLnBrk="0" hangingPunct="1">
      <a:defRPr sz="1440" kern="1200">
        <a:solidFill>
          <a:schemeClr val="tx1"/>
        </a:solidFill>
        <a:latin typeface="+mn-lt"/>
        <a:ea typeface="+mn-ea"/>
        <a:cs typeface="+mn-cs"/>
      </a:defRPr>
    </a:lvl4pPr>
    <a:lvl5pPr marL="2194560" algn="l" defTabSz="1097280" rtl="0" eaLnBrk="1" latinLnBrk="0" hangingPunct="1">
      <a:defRPr sz="1440" kern="1200">
        <a:solidFill>
          <a:schemeClr val="tx1"/>
        </a:solidFill>
        <a:latin typeface="+mn-lt"/>
        <a:ea typeface="+mn-ea"/>
        <a:cs typeface="+mn-cs"/>
      </a:defRPr>
    </a:lvl5pPr>
    <a:lvl6pPr marL="2743200" algn="l" defTabSz="1097280" rtl="0" eaLnBrk="1" latinLnBrk="0" hangingPunct="1">
      <a:defRPr sz="1440" kern="1200">
        <a:solidFill>
          <a:schemeClr val="tx1"/>
        </a:solidFill>
        <a:latin typeface="+mn-lt"/>
        <a:ea typeface="+mn-ea"/>
        <a:cs typeface="+mn-cs"/>
      </a:defRPr>
    </a:lvl6pPr>
    <a:lvl7pPr marL="3291840" algn="l" defTabSz="1097280" rtl="0" eaLnBrk="1" latinLnBrk="0" hangingPunct="1">
      <a:defRPr sz="1440" kern="1200">
        <a:solidFill>
          <a:schemeClr val="tx1"/>
        </a:solidFill>
        <a:latin typeface="+mn-lt"/>
        <a:ea typeface="+mn-ea"/>
        <a:cs typeface="+mn-cs"/>
      </a:defRPr>
    </a:lvl7pPr>
    <a:lvl8pPr marL="3840480" algn="l" defTabSz="1097280" rtl="0" eaLnBrk="1" latinLnBrk="0" hangingPunct="1">
      <a:defRPr sz="1440" kern="1200">
        <a:solidFill>
          <a:schemeClr val="tx1"/>
        </a:solidFill>
        <a:latin typeface="+mn-lt"/>
        <a:ea typeface="+mn-ea"/>
        <a:cs typeface="+mn-cs"/>
      </a:defRPr>
    </a:lvl8pPr>
    <a:lvl9pPr marL="4389120" algn="l" defTabSz="1097280" rtl="0" eaLnBrk="1" latinLnBrk="0" hangingPunct="1">
      <a:defRPr sz="144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886779"/>
            <a:ext cx="10972800" cy="2865120"/>
          </a:xfr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6000" b="0" i="0">
                <a:latin typeface="Century Schoolbook" panose="020406040505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828800" y="3950019"/>
            <a:ext cx="10972800" cy="1986914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2400" b="0" i="0">
                <a:latin typeface="Arial" panose="020B0604020202020204" pitchFamily="34" charset="0"/>
              </a:defRPr>
            </a:lvl1pPr>
            <a:lvl2pPr marL="548640" indent="0" algn="ctr">
              <a:buNone/>
              <a:defRPr sz="2400"/>
            </a:lvl2pPr>
            <a:lvl3pPr marL="1097280" indent="0" algn="ctr">
              <a:buNone/>
              <a:defRPr sz="2160"/>
            </a:lvl3pPr>
            <a:lvl4pPr marL="1645920" indent="0" algn="ctr">
              <a:buNone/>
              <a:defRPr sz="1920"/>
            </a:lvl4pPr>
            <a:lvl5pPr marL="2194560" indent="0" algn="ctr">
              <a:buNone/>
              <a:defRPr sz="1920"/>
            </a:lvl5pPr>
            <a:lvl6pPr marL="2743200" indent="0" algn="ctr">
              <a:buNone/>
              <a:defRPr sz="1920"/>
            </a:lvl6pPr>
            <a:lvl7pPr marL="3291840" indent="0" algn="ctr">
              <a:buNone/>
              <a:defRPr sz="1920"/>
            </a:lvl7pPr>
            <a:lvl8pPr marL="3840480" indent="0" algn="ctr">
              <a:buNone/>
              <a:defRPr sz="1920"/>
            </a:lvl8pPr>
            <a:lvl9pPr marL="4389120" indent="0" algn="ctr">
              <a:buNone/>
              <a:defRPr sz="192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C774A-526E-0345-A8EB-763A23C7A763}" type="datetime1">
              <a:rPr lang="en-US" smtClean="0"/>
              <a:t>9/12/22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B957B82-D8B6-B845-BD21-64FD9B63C932}"/>
              </a:ext>
            </a:extLst>
          </p:cNvPr>
          <p:cNvSpPr/>
          <p:nvPr userDrawn="1"/>
        </p:nvSpPr>
        <p:spPr>
          <a:xfrm>
            <a:off x="0" y="6766560"/>
            <a:ext cx="14630400" cy="1463040"/>
          </a:xfrm>
          <a:prstGeom prst="rect">
            <a:avLst/>
          </a:prstGeom>
          <a:solidFill>
            <a:srgbClr val="FD5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592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D9871B88-4804-F94B-BAED-6B464D43BAD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171406" y="7089209"/>
            <a:ext cx="4287587" cy="8184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9027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DAB86FE4-77B8-DB49-A035-F2FF9FD3656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7842738" cy="8229600"/>
          </a:xfrm>
          <a:noFill/>
        </p:spPr>
        <p:txBody>
          <a:bodyPr/>
          <a:lstStyle/>
          <a:p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F59AD495-A9F4-4043-B216-377B18C8896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32763" y="476250"/>
            <a:ext cx="6205537" cy="1250950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4000" b="0" i="0">
                <a:latin typeface="Century Schoolbook" panose="02040604050505020304" pitchFamily="18" charset="0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9" name="Text Placeholder 34">
            <a:extLst>
              <a:ext uri="{FF2B5EF4-FFF2-40B4-BE49-F238E27FC236}">
                <a16:creationId xmlns:a16="http://schemas.microsoft.com/office/drawing/2014/main" id="{2EBC1DD4-1184-4942-89E8-6134B1F7DC2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132763" y="1978613"/>
            <a:ext cx="6205537" cy="2249488"/>
          </a:xfrm>
        </p:spPr>
        <p:txBody>
          <a:bodyPr>
            <a:normAutofit/>
          </a:bodyPr>
          <a:lstStyle>
            <a:lvl1pPr marL="228600" indent="-228600">
              <a:lnSpc>
                <a:spcPct val="100000"/>
              </a:lnSpc>
              <a:buClr>
                <a:srgbClr val="FD5000"/>
              </a:buClr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lnSpc>
                <a:spcPct val="100000"/>
              </a:lnSpc>
              <a:buClr>
                <a:srgbClr val="FD5000"/>
              </a:buClr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100000"/>
              </a:lnSpc>
              <a:buClr>
                <a:srgbClr val="FD5000"/>
              </a:buClr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100000"/>
              </a:lnSpc>
              <a:buClr>
                <a:srgbClr val="FD5000"/>
              </a:buClr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Font typeface="Courier New" panose="02070309020205020404" pitchFamily="49" charset="0"/>
              <a:buChar char="o"/>
              <a:defRPr>
                <a:latin typeface="Avenir Next" panose="020B0503020202020204" pitchFamily="34" charset="0"/>
              </a:defRPr>
            </a:lvl5pPr>
          </a:lstStyle>
          <a:p>
            <a:pPr lvl="0"/>
            <a:r>
              <a:rPr lang="en-US" dirty="0"/>
              <a:t>Bullet point copy goes here</a:t>
            </a:r>
          </a:p>
          <a:p>
            <a:pPr lvl="1"/>
            <a:r>
              <a:rPr lang="en-US" dirty="0"/>
              <a:t>Bullet point copy goes here</a:t>
            </a:r>
          </a:p>
          <a:p>
            <a:pPr lvl="2"/>
            <a:r>
              <a:rPr lang="en-US" dirty="0"/>
              <a:t>Bullet point copy goes here</a:t>
            </a:r>
          </a:p>
          <a:p>
            <a:pPr lvl="3"/>
            <a:r>
              <a:rPr lang="en-US" dirty="0"/>
              <a:t>Bullet point copy goes here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75AF6553-4C28-1A42-A4EE-CDAE23DC49C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10166" t="41709" r="13278" b="42240"/>
          <a:stretch/>
        </p:blipFill>
        <p:spPr>
          <a:xfrm>
            <a:off x="10739912" y="6917195"/>
            <a:ext cx="3890488" cy="1055582"/>
          </a:xfrm>
          <a:prstGeom prst="rect">
            <a:avLst/>
          </a:prstGeom>
        </p:spPr>
      </p:pic>
      <p:sp>
        <p:nvSpPr>
          <p:cNvPr id="3" name="Text Placeholder 4">
            <a:extLst>
              <a:ext uri="{FF2B5EF4-FFF2-40B4-BE49-F238E27FC236}">
                <a16:creationId xmlns:a16="http://schemas.microsoft.com/office/drawing/2014/main" id="{84664D12-5B86-DAE9-C9ED-FE51E82F5D9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132763" y="4479514"/>
            <a:ext cx="4903787" cy="2308225"/>
          </a:xfrm>
        </p:spPr>
        <p:txBody>
          <a:bodyPr>
            <a:normAutofit/>
          </a:bodyPr>
          <a:lstStyle>
            <a:lvl1pPr marL="0" marR="0" indent="0" algn="l" defTabSz="109728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4864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09728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4592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9456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Smaller paragraph text goes here</a:t>
            </a:r>
          </a:p>
          <a:p>
            <a:pPr marL="0" marR="0" lvl="0" indent="0" algn="l" defTabSz="109728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Smaller paragraph text goes here</a:t>
            </a:r>
          </a:p>
          <a:p>
            <a:pPr marL="0" marR="0" lvl="0" indent="0" algn="l" defTabSz="109728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Smaller paragraph text goes here</a:t>
            </a:r>
          </a:p>
          <a:p>
            <a:pPr marL="0" marR="0" lvl="0" indent="0" algn="l" defTabSz="109728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Smaller paragraph text goes here</a:t>
            </a:r>
          </a:p>
          <a:p>
            <a:pPr marL="0" marR="0" lvl="0" indent="0" algn="l" defTabSz="109728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Smaller paragraph text goes here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548DF0-5B52-A095-B3C8-FDDF68C75711}"/>
              </a:ext>
            </a:extLst>
          </p:cNvPr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fld id="{6EDC4830-5C52-B747-B03E-05DC02C8920F}" type="datetime1">
              <a:rPr lang="en-US" smtClean="0"/>
              <a:t>9/12/22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ABD2FA-7AB6-51BB-A4D4-3411DD98F4FC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98EF26-B572-50B3-93AE-6379074CA2BC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4AD1312C-AA96-FF44-BC36-4038876DE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54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9">
            <a:extLst>
              <a:ext uri="{FF2B5EF4-FFF2-40B4-BE49-F238E27FC236}">
                <a16:creationId xmlns:a16="http://schemas.microsoft.com/office/drawing/2014/main" id="{0EB52919-C057-F041-8E7A-23468C2A888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7842738" cy="8229600"/>
          </a:xfrm>
          <a:noFill/>
        </p:spPr>
        <p:txBody>
          <a:bodyPr/>
          <a:lstStyle/>
          <a:p>
            <a:endParaRPr lang="en-US"/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A8509350-298D-9041-AE8F-870E14E5173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t="32090" b="32090"/>
          <a:stretch/>
        </p:blipFill>
        <p:spPr>
          <a:xfrm>
            <a:off x="11060762" y="6459761"/>
            <a:ext cx="5033263" cy="2333178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E932CF6B-EF3C-6842-4647-472CC73D766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32763" y="476250"/>
            <a:ext cx="6205537" cy="1250950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4000" b="0" i="0">
                <a:latin typeface="Century Schoolbook" panose="02040604050505020304" pitchFamily="18" charset="0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6" name="Text Placeholder 34">
            <a:extLst>
              <a:ext uri="{FF2B5EF4-FFF2-40B4-BE49-F238E27FC236}">
                <a16:creationId xmlns:a16="http://schemas.microsoft.com/office/drawing/2014/main" id="{21D3B11B-E68D-ADAE-DA23-4267A53F92C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132763" y="1978613"/>
            <a:ext cx="6205537" cy="2249488"/>
          </a:xfrm>
        </p:spPr>
        <p:txBody>
          <a:bodyPr>
            <a:normAutofit/>
          </a:bodyPr>
          <a:lstStyle>
            <a:lvl1pPr marL="228600" indent="-228600">
              <a:lnSpc>
                <a:spcPct val="100000"/>
              </a:lnSpc>
              <a:buClr>
                <a:srgbClr val="FD5000"/>
              </a:buClr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lnSpc>
                <a:spcPct val="100000"/>
              </a:lnSpc>
              <a:buClr>
                <a:srgbClr val="FD5000"/>
              </a:buClr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100000"/>
              </a:lnSpc>
              <a:buClr>
                <a:srgbClr val="FD5000"/>
              </a:buClr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100000"/>
              </a:lnSpc>
              <a:buClr>
                <a:srgbClr val="FD5000"/>
              </a:buClr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Font typeface="Courier New" panose="02070309020205020404" pitchFamily="49" charset="0"/>
              <a:buChar char="o"/>
              <a:defRPr>
                <a:latin typeface="Avenir Next" panose="020B0503020202020204" pitchFamily="34" charset="0"/>
              </a:defRPr>
            </a:lvl5pPr>
          </a:lstStyle>
          <a:p>
            <a:pPr lvl="0"/>
            <a:r>
              <a:rPr lang="en-US" dirty="0"/>
              <a:t>Bullet point copy goes here</a:t>
            </a:r>
          </a:p>
          <a:p>
            <a:pPr lvl="1"/>
            <a:r>
              <a:rPr lang="en-US" dirty="0"/>
              <a:t>Bullet point copy goes here</a:t>
            </a:r>
          </a:p>
          <a:p>
            <a:pPr lvl="2"/>
            <a:r>
              <a:rPr lang="en-US" dirty="0"/>
              <a:t>Bullet point copy goes here</a:t>
            </a:r>
          </a:p>
          <a:p>
            <a:pPr lvl="3"/>
            <a:r>
              <a:rPr lang="en-US" dirty="0"/>
              <a:t>Bullet point copy goes here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B69F89C6-F9F7-DF05-95FE-184E266F92B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132763" y="4479514"/>
            <a:ext cx="4903787" cy="2308225"/>
          </a:xfrm>
        </p:spPr>
        <p:txBody>
          <a:bodyPr>
            <a:normAutofit/>
          </a:bodyPr>
          <a:lstStyle>
            <a:lvl1pPr marL="0" marR="0" indent="0" algn="l" defTabSz="109728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4864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09728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4592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9456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Smaller paragraph text goes here</a:t>
            </a:r>
          </a:p>
          <a:p>
            <a:pPr marL="0" marR="0" lvl="0" indent="0" algn="l" defTabSz="109728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Smaller paragraph text goes here</a:t>
            </a:r>
          </a:p>
          <a:p>
            <a:pPr marL="0" marR="0" lvl="0" indent="0" algn="l" defTabSz="109728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Smaller paragraph text goes here</a:t>
            </a:r>
          </a:p>
          <a:p>
            <a:pPr marL="0" marR="0" lvl="0" indent="0" algn="l" defTabSz="109728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Smaller paragraph text goes here</a:t>
            </a:r>
          </a:p>
          <a:p>
            <a:pPr marL="0" marR="0" lvl="0" indent="0" algn="l" defTabSz="109728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Smaller paragraph text goes here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4996E181-3427-053B-9900-C5F68AB2FEAC}"/>
              </a:ext>
            </a:extLst>
          </p:cNvPr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fld id="{778F615E-0323-A641-940E-E74CFC29F32E}" type="datetime1">
              <a:rPr lang="en-US" smtClean="0"/>
              <a:t>9/12/22</a:t>
            </a:fld>
            <a:endParaRPr lang="en-US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FEF7F4AE-4392-705F-F451-822DF10B6A01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C1AB1432-3E7B-AC3A-DC64-6E8DA6592319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4AD1312C-AA96-FF44-BC36-4038876DE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5964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9F422FE-92AE-B843-8C2B-3D83E7593FA6}"/>
              </a:ext>
            </a:extLst>
          </p:cNvPr>
          <p:cNvSpPr/>
          <p:nvPr userDrawn="1"/>
        </p:nvSpPr>
        <p:spPr>
          <a:xfrm rot="16200000">
            <a:off x="7153279" y="714045"/>
            <a:ext cx="11391902" cy="440120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l"/>
            <a:r>
              <a:rPr lang="en-US" sz="14000" b="0" i="0" cap="none" spc="0" dirty="0">
                <a:ln w="10160">
                  <a:solidFill>
                    <a:srgbClr val="80BAAC">
                      <a:alpha val="50000"/>
                    </a:srgbClr>
                  </a:solidFill>
                  <a:prstDash val="solid"/>
                </a:ln>
                <a:noFill/>
                <a:effectLst/>
                <a:latin typeface="Century Schoolbook" panose="02040604050505020304" pitchFamily="18" charset="0"/>
              </a:rPr>
              <a:t>CULTURE OF BELONG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41CBE170-D528-DD75-0723-2713EAAFCF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2363" y="476250"/>
            <a:ext cx="8245736" cy="935356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4000" b="0" i="0">
                <a:latin typeface="Century Schoolbook" panose="020406040505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34">
            <a:extLst>
              <a:ext uri="{FF2B5EF4-FFF2-40B4-BE49-F238E27FC236}">
                <a16:creationId xmlns:a16="http://schemas.microsoft.com/office/drawing/2014/main" id="{30B4295A-17FD-234E-87B1-6D134AEE4542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122363" y="1631409"/>
            <a:ext cx="4903097" cy="2249488"/>
          </a:xfrm>
        </p:spPr>
        <p:txBody>
          <a:bodyPr>
            <a:normAutofit/>
          </a:bodyPr>
          <a:lstStyle>
            <a:lvl1pPr marL="228600" indent="-228600">
              <a:lnSpc>
                <a:spcPct val="100000"/>
              </a:lnSpc>
              <a:buClr>
                <a:srgbClr val="FD5000"/>
              </a:buClr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lnSpc>
                <a:spcPct val="100000"/>
              </a:lnSpc>
              <a:buClr>
                <a:srgbClr val="FD5000"/>
              </a:buClr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100000"/>
              </a:lnSpc>
              <a:buClr>
                <a:srgbClr val="FD5000"/>
              </a:buClr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100000"/>
              </a:lnSpc>
              <a:buClr>
                <a:srgbClr val="FD5000"/>
              </a:buClr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Font typeface="Courier New" panose="02070309020205020404" pitchFamily="49" charset="0"/>
              <a:buChar char="o"/>
              <a:defRPr>
                <a:latin typeface="Avenir Next" panose="020B0503020202020204" pitchFamily="34" charset="0"/>
              </a:defRPr>
            </a:lvl5pPr>
          </a:lstStyle>
          <a:p>
            <a:pPr lvl="0"/>
            <a:r>
              <a:rPr lang="en-US" dirty="0"/>
              <a:t>Bullet point copy goes here</a:t>
            </a:r>
          </a:p>
          <a:p>
            <a:pPr lvl="1"/>
            <a:r>
              <a:rPr lang="en-US" dirty="0"/>
              <a:t>Bullet point copy goes here</a:t>
            </a:r>
          </a:p>
          <a:p>
            <a:pPr lvl="2"/>
            <a:r>
              <a:rPr lang="en-US" dirty="0"/>
              <a:t>Bullet point copy goes here</a:t>
            </a:r>
          </a:p>
          <a:p>
            <a:pPr lvl="3"/>
            <a:r>
              <a:rPr lang="en-US" dirty="0"/>
              <a:t>Bullet point copy goes here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4D594960-7EBC-D5EB-5BBE-985E13C3E20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121673" y="4100700"/>
            <a:ext cx="4903787" cy="2308225"/>
          </a:xfrm>
        </p:spPr>
        <p:txBody>
          <a:bodyPr>
            <a:normAutofit/>
          </a:bodyPr>
          <a:lstStyle>
            <a:lvl1pPr marL="0" marR="0" indent="0" algn="l" defTabSz="109728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4864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09728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4592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9456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Smaller paragraph text goes here</a:t>
            </a:r>
          </a:p>
          <a:p>
            <a:pPr marL="0" marR="0" lvl="0" indent="0" algn="l" defTabSz="109728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Smaller paragraph text goes here</a:t>
            </a:r>
          </a:p>
          <a:p>
            <a:pPr marL="0" marR="0" lvl="0" indent="0" algn="l" defTabSz="109728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Smaller paragraph text goes here</a:t>
            </a:r>
          </a:p>
          <a:p>
            <a:pPr marL="0" marR="0" lvl="0" indent="0" algn="l" defTabSz="109728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Smaller paragraph text goes here</a:t>
            </a:r>
          </a:p>
          <a:p>
            <a:pPr marL="0" marR="0" lvl="0" indent="0" algn="l" defTabSz="109728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Smaller paragraph text goes here</a:t>
            </a:r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34BB7171-AA75-DB8D-3A5B-3AF7C342BBC6}"/>
              </a:ext>
            </a:extLst>
          </p:cNvPr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fld id="{C091F686-1846-9A44-B7DC-57C2B49F0010}" type="datetime1">
              <a:rPr lang="en-US" smtClean="0"/>
              <a:t>9/12/22</a:t>
            </a:fld>
            <a:endParaRPr lang="en-US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62CB55DD-D800-4922-9BAA-2F45379C30E9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DC76C8E0-9B00-5C5D-B4A0-96112247217A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4AD1312C-AA96-FF44-BC36-4038876DE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1821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2D45140-63E7-1C4D-B607-8D75536F7A71}"/>
              </a:ext>
            </a:extLst>
          </p:cNvPr>
          <p:cNvSpPr/>
          <p:nvPr userDrawn="1"/>
        </p:nvSpPr>
        <p:spPr>
          <a:xfrm rot="16200000">
            <a:off x="7153279" y="714045"/>
            <a:ext cx="11391902" cy="440120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l"/>
            <a:r>
              <a:rPr lang="en-US" sz="14000" b="0" i="0" cap="none" spc="0" dirty="0">
                <a:ln w="10160">
                  <a:solidFill>
                    <a:srgbClr val="FD5000">
                      <a:alpha val="50000"/>
                    </a:srgbClr>
                  </a:solidFill>
                  <a:prstDash val="solid"/>
                </a:ln>
                <a:noFill/>
                <a:effectLst/>
                <a:latin typeface="Century Schoolbook" panose="02040604050505020304" pitchFamily="18" charset="0"/>
              </a:rPr>
              <a:t>TELLING OUR STORY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896838-5A0C-B499-5248-8F48341C1E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2363" y="476250"/>
            <a:ext cx="8245736" cy="935356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4000" b="0" i="0">
                <a:latin typeface="Century Schoolbook" panose="020406040505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34">
            <a:extLst>
              <a:ext uri="{FF2B5EF4-FFF2-40B4-BE49-F238E27FC236}">
                <a16:creationId xmlns:a16="http://schemas.microsoft.com/office/drawing/2014/main" id="{D3F3357E-1CB1-1212-B79A-7B8094C08DD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122363" y="1631409"/>
            <a:ext cx="4903097" cy="2249488"/>
          </a:xfrm>
        </p:spPr>
        <p:txBody>
          <a:bodyPr>
            <a:normAutofit/>
          </a:bodyPr>
          <a:lstStyle>
            <a:lvl1pPr marL="228600" indent="-228600">
              <a:lnSpc>
                <a:spcPct val="100000"/>
              </a:lnSpc>
              <a:buClr>
                <a:srgbClr val="FD5000"/>
              </a:buClr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lnSpc>
                <a:spcPct val="100000"/>
              </a:lnSpc>
              <a:buClr>
                <a:srgbClr val="FD5000"/>
              </a:buClr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100000"/>
              </a:lnSpc>
              <a:buClr>
                <a:srgbClr val="FD5000"/>
              </a:buClr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100000"/>
              </a:lnSpc>
              <a:buClr>
                <a:srgbClr val="FD5000"/>
              </a:buClr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Font typeface="Courier New" panose="02070309020205020404" pitchFamily="49" charset="0"/>
              <a:buChar char="o"/>
              <a:defRPr>
                <a:latin typeface="Avenir Next" panose="020B0503020202020204" pitchFamily="34" charset="0"/>
              </a:defRPr>
            </a:lvl5pPr>
          </a:lstStyle>
          <a:p>
            <a:pPr lvl="0"/>
            <a:r>
              <a:rPr lang="en-US" dirty="0"/>
              <a:t>Bullet point copy goes here</a:t>
            </a:r>
          </a:p>
          <a:p>
            <a:pPr lvl="1"/>
            <a:r>
              <a:rPr lang="en-US" dirty="0"/>
              <a:t>Bullet point copy goes here</a:t>
            </a:r>
          </a:p>
          <a:p>
            <a:pPr lvl="2"/>
            <a:r>
              <a:rPr lang="en-US" dirty="0"/>
              <a:t>Bullet point copy goes here</a:t>
            </a:r>
          </a:p>
          <a:p>
            <a:pPr lvl="3"/>
            <a:r>
              <a:rPr lang="en-US" dirty="0"/>
              <a:t>Bullet point copy goes here</a:t>
            </a:r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6F2F9116-00BE-1724-139A-1EA1CB84138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121673" y="4100700"/>
            <a:ext cx="4903787" cy="2308225"/>
          </a:xfrm>
        </p:spPr>
        <p:txBody>
          <a:bodyPr>
            <a:normAutofit/>
          </a:bodyPr>
          <a:lstStyle>
            <a:lvl1pPr marL="0" marR="0" indent="0" algn="l" defTabSz="109728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4864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09728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4592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9456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Smaller paragraph text goes here</a:t>
            </a:r>
          </a:p>
          <a:p>
            <a:pPr marL="0" marR="0" lvl="0" indent="0" algn="l" defTabSz="109728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Smaller paragraph text goes here</a:t>
            </a:r>
          </a:p>
          <a:p>
            <a:pPr marL="0" marR="0" lvl="0" indent="0" algn="l" defTabSz="109728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Smaller paragraph text goes here</a:t>
            </a:r>
          </a:p>
          <a:p>
            <a:pPr marL="0" marR="0" lvl="0" indent="0" algn="l" defTabSz="109728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Smaller paragraph text goes here</a:t>
            </a:r>
          </a:p>
          <a:p>
            <a:pPr marL="0" marR="0" lvl="0" indent="0" algn="l" defTabSz="109728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Smaller paragraph text goes here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1C5A37E2-8750-6D27-4056-2EE60316B516}"/>
              </a:ext>
            </a:extLst>
          </p:cNvPr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fld id="{22DED505-C8FB-C34D-83B0-44D4C8098976}" type="datetime1">
              <a:rPr lang="en-US" smtClean="0"/>
              <a:t>9/12/22</a:t>
            </a:fld>
            <a:endParaRPr lang="en-US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9D78FC03-39A7-85EF-4C1D-70CD8ADF1853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761790C-D428-4970-7716-DD91BAF8D016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4AD1312C-AA96-FF44-BC36-4038876DE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9544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EF714D9-8F07-C448-9B25-1883F059C92F}"/>
              </a:ext>
            </a:extLst>
          </p:cNvPr>
          <p:cNvSpPr/>
          <p:nvPr userDrawn="1"/>
        </p:nvSpPr>
        <p:spPr>
          <a:xfrm rot="16200000">
            <a:off x="-6829420" y="686363"/>
            <a:ext cx="14973303" cy="224676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l"/>
            <a:r>
              <a:rPr lang="en-US" sz="14000" b="0" i="0" cap="none" spc="0" dirty="0">
                <a:ln w="10160">
                  <a:solidFill>
                    <a:srgbClr val="80BAAC">
                      <a:alpha val="50000"/>
                    </a:srgbClr>
                  </a:solidFill>
                  <a:prstDash val="solid"/>
                </a:ln>
                <a:noFill/>
                <a:effectLst/>
                <a:latin typeface="Century Schoolbook" panose="02040604050505020304" pitchFamily="18" charset="0"/>
              </a:rPr>
              <a:t>OUR STORY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D46AF0D-49A0-7425-6243-3D8E967092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2363" y="476250"/>
            <a:ext cx="8245736" cy="935356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4000" b="0" i="0">
                <a:latin typeface="Century Schoolbook" panose="020406040505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34">
            <a:extLst>
              <a:ext uri="{FF2B5EF4-FFF2-40B4-BE49-F238E27FC236}">
                <a16:creationId xmlns:a16="http://schemas.microsoft.com/office/drawing/2014/main" id="{360E096B-9F50-A5C0-EFA2-49C0518C6021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122363" y="1631409"/>
            <a:ext cx="4903097" cy="2249488"/>
          </a:xfrm>
        </p:spPr>
        <p:txBody>
          <a:bodyPr>
            <a:normAutofit/>
          </a:bodyPr>
          <a:lstStyle>
            <a:lvl1pPr marL="228600" indent="-228600">
              <a:lnSpc>
                <a:spcPct val="100000"/>
              </a:lnSpc>
              <a:buClr>
                <a:srgbClr val="FD5000"/>
              </a:buClr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lnSpc>
                <a:spcPct val="100000"/>
              </a:lnSpc>
              <a:buClr>
                <a:srgbClr val="FD5000"/>
              </a:buClr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100000"/>
              </a:lnSpc>
              <a:buClr>
                <a:srgbClr val="FD5000"/>
              </a:buClr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100000"/>
              </a:lnSpc>
              <a:buClr>
                <a:srgbClr val="FD5000"/>
              </a:buClr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Font typeface="Courier New" panose="02070309020205020404" pitchFamily="49" charset="0"/>
              <a:buChar char="o"/>
              <a:defRPr>
                <a:latin typeface="Avenir Next" panose="020B0503020202020204" pitchFamily="34" charset="0"/>
              </a:defRPr>
            </a:lvl5pPr>
          </a:lstStyle>
          <a:p>
            <a:pPr lvl="0"/>
            <a:r>
              <a:rPr lang="en-US" dirty="0"/>
              <a:t>Bullet point copy goes here</a:t>
            </a:r>
          </a:p>
          <a:p>
            <a:pPr lvl="1"/>
            <a:r>
              <a:rPr lang="en-US" dirty="0"/>
              <a:t>Bullet point copy goes here</a:t>
            </a:r>
          </a:p>
          <a:p>
            <a:pPr lvl="2"/>
            <a:r>
              <a:rPr lang="en-US" dirty="0"/>
              <a:t>Bullet point copy goes here</a:t>
            </a:r>
          </a:p>
          <a:p>
            <a:pPr lvl="3"/>
            <a:r>
              <a:rPr lang="en-US" dirty="0"/>
              <a:t>Bullet point copy goes here</a:t>
            </a:r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2EAA7494-6110-F732-FCB0-1E1116C0336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121673" y="4100700"/>
            <a:ext cx="4903787" cy="2308225"/>
          </a:xfrm>
        </p:spPr>
        <p:txBody>
          <a:bodyPr>
            <a:normAutofit/>
          </a:bodyPr>
          <a:lstStyle>
            <a:lvl1pPr marL="0" marR="0" indent="0" algn="l" defTabSz="109728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4864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09728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4592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9456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Smaller paragraph text goes here</a:t>
            </a:r>
          </a:p>
          <a:p>
            <a:pPr marL="0" marR="0" lvl="0" indent="0" algn="l" defTabSz="109728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Smaller paragraph text goes here</a:t>
            </a:r>
          </a:p>
          <a:p>
            <a:pPr marL="0" marR="0" lvl="0" indent="0" algn="l" defTabSz="109728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Smaller paragraph text goes here</a:t>
            </a:r>
          </a:p>
          <a:p>
            <a:pPr marL="0" marR="0" lvl="0" indent="0" algn="l" defTabSz="109728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Smaller paragraph text goes here</a:t>
            </a:r>
          </a:p>
          <a:p>
            <a:pPr marL="0" marR="0" lvl="0" indent="0" algn="l" defTabSz="109728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Smaller paragraph text goes here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A7FABEDD-39B3-939B-DC51-DF22100ABE13}"/>
              </a:ext>
            </a:extLst>
          </p:cNvPr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fld id="{2070B2EE-4DBD-0349-84E4-9C4C7F971ED2}" type="datetime1">
              <a:rPr lang="en-US" smtClean="0"/>
              <a:t>9/12/22</a:t>
            </a:fld>
            <a:endParaRPr lang="en-US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188F1667-A476-8C27-2558-69154A884A51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E94C681-E7E4-D282-F2EF-3E87F2346B1B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4AD1312C-AA96-FF44-BC36-4038876DE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0859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509C2E6-07C9-D14C-8391-629D33F562D0}"/>
              </a:ext>
            </a:extLst>
          </p:cNvPr>
          <p:cNvSpPr/>
          <p:nvPr userDrawn="1"/>
        </p:nvSpPr>
        <p:spPr>
          <a:xfrm rot="16200000">
            <a:off x="7153279" y="714045"/>
            <a:ext cx="11391902" cy="440120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l"/>
            <a:r>
              <a:rPr lang="en-US" sz="14000" b="0" i="0" cap="none" spc="0" dirty="0">
                <a:ln w="10160">
                  <a:solidFill>
                    <a:srgbClr val="80BAAC">
                      <a:alpha val="50000"/>
                    </a:srgbClr>
                  </a:solidFill>
                  <a:prstDash val="solid"/>
                </a:ln>
                <a:noFill/>
                <a:effectLst/>
                <a:latin typeface="Century Schoolbook" panose="02040604050505020304" pitchFamily="18" charset="0"/>
              </a:rPr>
              <a:t>TELLING OUR STORY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E45ADC9-39F5-ACC0-7129-BA3C6AB6F9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2363" y="476250"/>
            <a:ext cx="8245736" cy="935356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4000" b="0" i="0">
                <a:latin typeface="Century Schoolbook" panose="020406040505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34">
            <a:extLst>
              <a:ext uri="{FF2B5EF4-FFF2-40B4-BE49-F238E27FC236}">
                <a16:creationId xmlns:a16="http://schemas.microsoft.com/office/drawing/2014/main" id="{27C90BA1-E43E-C6BE-F9B9-F31BD7B77EA2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122363" y="1631409"/>
            <a:ext cx="4903097" cy="2249488"/>
          </a:xfrm>
        </p:spPr>
        <p:txBody>
          <a:bodyPr>
            <a:normAutofit/>
          </a:bodyPr>
          <a:lstStyle>
            <a:lvl1pPr marL="228600" indent="-228600">
              <a:lnSpc>
                <a:spcPct val="100000"/>
              </a:lnSpc>
              <a:buClr>
                <a:srgbClr val="FD5000"/>
              </a:buClr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lnSpc>
                <a:spcPct val="100000"/>
              </a:lnSpc>
              <a:buClr>
                <a:srgbClr val="FD5000"/>
              </a:buClr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100000"/>
              </a:lnSpc>
              <a:buClr>
                <a:srgbClr val="FD5000"/>
              </a:buClr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100000"/>
              </a:lnSpc>
              <a:buClr>
                <a:srgbClr val="FD5000"/>
              </a:buClr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Font typeface="Courier New" panose="02070309020205020404" pitchFamily="49" charset="0"/>
              <a:buChar char="o"/>
              <a:defRPr>
                <a:latin typeface="Avenir Next" panose="020B0503020202020204" pitchFamily="34" charset="0"/>
              </a:defRPr>
            </a:lvl5pPr>
          </a:lstStyle>
          <a:p>
            <a:pPr lvl="0"/>
            <a:r>
              <a:rPr lang="en-US" dirty="0"/>
              <a:t>Bullet point copy goes here</a:t>
            </a:r>
          </a:p>
          <a:p>
            <a:pPr lvl="1"/>
            <a:r>
              <a:rPr lang="en-US" dirty="0"/>
              <a:t>Bullet point copy goes here</a:t>
            </a:r>
          </a:p>
          <a:p>
            <a:pPr lvl="2"/>
            <a:r>
              <a:rPr lang="en-US" dirty="0"/>
              <a:t>Bullet point copy goes here</a:t>
            </a:r>
          </a:p>
          <a:p>
            <a:pPr lvl="3"/>
            <a:r>
              <a:rPr lang="en-US" dirty="0"/>
              <a:t>Bullet point copy goes here</a:t>
            </a:r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A4E20E36-E845-65C7-DAC4-07A23DDE11C9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121673" y="4100700"/>
            <a:ext cx="4903787" cy="2308225"/>
          </a:xfrm>
        </p:spPr>
        <p:txBody>
          <a:bodyPr>
            <a:normAutofit/>
          </a:bodyPr>
          <a:lstStyle>
            <a:lvl1pPr marL="0" marR="0" indent="0" algn="l" defTabSz="109728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4864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09728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4592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9456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Smaller paragraph text goes here</a:t>
            </a:r>
          </a:p>
          <a:p>
            <a:pPr marL="0" marR="0" lvl="0" indent="0" algn="l" defTabSz="109728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Smaller paragraph text goes here</a:t>
            </a:r>
          </a:p>
          <a:p>
            <a:pPr marL="0" marR="0" lvl="0" indent="0" algn="l" defTabSz="109728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Smaller paragraph text goes here</a:t>
            </a:r>
          </a:p>
          <a:p>
            <a:pPr marL="0" marR="0" lvl="0" indent="0" algn="l" defTabSz="109728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Smaller paragraph text goes here</a:t>
            </a:r>
          </a:p>
          <a:p>
            <a:pPr marL="0" marR="0" lvl="0" indent="0" algn="l" defTabSz="109728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Smaller paragraph text goes here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26A9008A-17A0-9E43-A530-C288744E45D9}"/>
              </a:ext>
            </a:extLst>
          </p:cNvPr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fld id="{441F4948-7B2D-DD4A-AA73-1D00A6CAAE96}" type="datetime1">
              <a:rPr lang="en-US" smtClean="0"/>
              <a:t>9/12/22</a:t>
            </a:fld>
            <a:endParaRPr lang="en-US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6FF15E7E-DC76-DEE1-B915-1DF5A1EFBD4E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3D1A0080-611C-1225-C5D1-D0A81AD3DFF1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4AD1312C-AA96-FF44-BC36-4038876DE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1910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F45A04D3-2B05-ED43-88BB-C8E980B62226}"/>
              </a:ext>
            </a:extLst>
          </p:cNvPr>
          <p:cNvSpPr/>
          <p:nvPr userDrawn="1"/>
        </p:nvSpPr>
        <p:spPr>
          <a:xfrm rot="16200000">
            <a:off x="7153279" y="714045"/>
            <a:ext cx="11391902" cy="440120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l"/>
            <a:r>
              <a:rPr lang="en-US" sz="14000" b="0" i="0" cap="none" spc="0" dirty="0">
                <a:ln w="10160">
                  <a:solidFill>
                    <a:srgbClr val="1B616D">
                      <a:alpha val="50000"/>
                    </a:srgbClr>
                  </a:solidFill>
                  <a:prstDash val="solid"/>
                </a:ln>
                <a:noFill/>
                <a:effectLst/>
                <a:latin typeface="Century Schoolbook" panose="02040604050505020304" pitchFamily="18" charset="0"/>
              </a:rPr>
              <a:t>CULTURE OF BELONG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1DBE571-25F9-964C-7FA6-73294629EB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2363" y="476250"/>
            <a:ext cx="8245736" cy="935356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4000" b="0" i="0">
                <a:latin typeface="Century Schoolbook" panose="020406040505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34">
            <a:extLst>
              <a:ext uri="{FF2B5EF4-FFF2-40B4-BE49-F238E27FC236}">
                <a16:creationId xmlns:a16="http://schemas.microsoft.com/office/drawing/2014/main" id="{CBF1DE99-E12F-9788-4F92-22B264D2AB78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122363" y="1631409"/>
            <a:ext cx="4903097" cy="2249488"/>
          </a:xfrm>
        </p:spPr>
        <p:txBody>
          <a:bodyPr>
            <a:normAutofit/>
          </a:bodyPr>
          <a:lstStyle>
            <a:lvl1pPr marL="228600" indent="-228600">
              <a:lnSpc>
                <a:spcPct val="100000"/>
              </a:lnSpc>
              <a:buClr>
                <a:srgbClr val="FD5000"/>
              </a:buClr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lnSpc>
                <a:spcPct val="100000"/>
              </a:lnSpc>
              <a:buClr>
                <a:srgbClr val="FD5000"/>
              </a:buClr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100000"/>
              </a:lnSpc>
              <a:buClr>
                <a:srgbClr val="FD5000"/>
              </a:buClr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100000"/>
              </a:lnSpc>
              <a:buClr>
                <a:srgbClr val="FD5000"/>
              </a:buClr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Font typeface="Courier New" panose="02070309020205020404" pitchFamily="49" charset="0"/>
              <a:buChar char="o"/>
              <a:defRPr>
                <a:latin typeface="Avenir Next" panose="020B0503020202020204" pitchFamily="34" charset="0"/>
              </a:defRPr>
            </a:lvl5pPr>
          </a:lstStyle>
          <a:p>
            <a:pPr lvl="0"/>
            <a:r>
              <a:rPr lang="en-US" dirty="0"/>
              <a:t>Bullet point copy goes here</a:t>
            </a:r>
          </a:p>
          <a:p>
            <a:pPr lvl="1"/>
            <a:r>
              <a:rPr lang="en-US" dirty="0"/>
              <a:t>Bullet point copy goes here</a:t>
            </a:r>
          </a:p>
          <a:p>
            <a:pPr lvl="2"/>
            <a:r>
              <a:rPr lang="en-US" dirty="0"/>
              <a:t>Bullet point copy goes here</a:t>
            </a:r>
          </a:p>
          <a:p>
            <a:pPr lvl="3"/>
            <a:r>
              <a:rPr lang="en-US" dirty="0"/>
              <a:t>Bullet point copy goes here</a:t>
            </a:r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51C10A81-F10B-A96C-E573-7D0219DD1DD7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121673" y="4100700"/>
            <a:ext cx="4903787" cy="2308225"/>
          </a:xfrm>
        </p:spPr>
        <p:txBody>
          <a:bodyPr>
            <a:normAutofit/>
          </a:bodyPr>
          <a:lstStyle>
            <a:lvl1pPr marL="0" marR="0" indent="0" algn="l" defTabSz="109728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4864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09728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4592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9456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Smaller paragraph text goes here</a:t>
            </a:r>
          </a:p>
          <a:p>
            <a:pPr marL="0" marR="0" lvl="0" indent="0" algn="l" defTabSz="109728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Smaller paragraph text goes here</a:t>
            </a:r>
          </a:p>
          <a:p>
            <a:pPr marL="0" marR="0" lvl="0" indent="0" algn="l" defTabSz="109728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Smaller paragraph text goes here</a:t>
            </a:r>
          </a:p>
          <a:p>
            <a:pPr marL="0" marR="0" lvl="0" indent="0" algn="l" defTabSz="109728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Smaller paragraph text goes here</a:t>
            </a:r>
          </a:p>
          <a:p>
            <a:pPr marL="0" marR="0" lvl="0" indent="0" algn="l" defTabSz="109728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Smaller paragraph text goes here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8B289815-C025-C28D-A7FA-7874561F6A6D}"/>
              </a:ext>
            </a:extLst>
          </p:cNvPr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fld id="{321DFC99-5727-804F-BEE2-D5EA20C00892}" type="datetime1">
              <a:rPr lang="en-US" smtClean="0"/>
              <a:t>9/12/22</a:t>
            </a:fld>
            <a:endParaRPr lang="en-US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A3DB1365-6338-B168-2904-52304AA1F859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A71630DF-61D3-ACDC-5F99-E55F7722EC22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4AD1312C-AA96-FF44-BC36-4038876DE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7594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F52D684A-1157-884C-A598-FF2EE6E7EF57}"/>
              </a:ext>
            </a:extLst>
          </p:cNvPr>
          <p:cNvSpPr/>
          <p:nvPr userDrawn="1"/>
        </p:nvSpPr>
        <p:spPr>
          <a:xfrm>
            <a:off x="0" y="6766560"/>
            <a:ext cx="14630400" cy="1463040"/>
          </a:xfrm>
          <a:prstGeom prst="rect">
            <a:avLst/>
          </a:prstGeom>
          <a:solidFill>
            <a:srgbClr val="FD5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592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34DD8F7-A8B1-1C46-A6D8-9001B673CC1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336973" y="7089209"/>
            <a:ext cx="4287587" cy="81841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DDEF4BD-6823-F748-37CF-ED0A23903A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2363" y="476250"/>
            <a:ext cx="8245736" cy="935356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4000" b="0" i="0">
                <a:latin typeface="Century Schoolbook" panose="020406040505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34">
            <a:extLst>
              <a:ext uri="{FF2B5EF4-FFF2-40B4-BE49-F238E27FC236}">
                <a16:creationId xmlns:a16="http://schemas.microsoft.com/office/drawing/2014/main" id="{40D72FF7-F14E-69E6-0043-A13DC16819A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122363" y="1631409"/>
            <a:ext cx="4903097" cy="2249488"/>
          </a:xfrm>
        </p:spPr>
        <p:txBody>
          <a:bodyPr>
            <a:normAutofit/>
          </a:bodyPr>
          <a:lstStyle>
            <a:lvl1pPr marL="228600" indent="-228600">
              <a:lnSpc>
                <a:spcPct val="100000"/>
              </a:lnSpc>
              <a:buClr>
                <a:srgbClr val="FD5000"/>
              </a:buClr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lnSpc>
                <a:spcPct val="100000"/>
              </a:lnSpc>
              <a:buClr>
                <a:srgbClr val="FD5000"/>
              </a:buClr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100000"/>
              </a:lnSpc>
              <a:buClr>
                <a:srgbClr val="FD5000"/>
              </a:buClr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100000"/>
              </a:lnSpc>
              <a:buClr>
                <a:srgbClr val="FD5000"/>
              </a:buClr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Font typeface="Courier New" panose="02070309020205020404" pitchFamily="49" charset="0"/>
              <a:buChar char="o"/>
              <a:defRPr>
                <a:latin typeface="Avenir Next" panose="020B0503020202020204" pitchFamily="34" charset="0"/>
              </a:defRPr>
            </a:lvl5pPr>
          </a:lstStyle>
          <a:p>
            <a:pPr lvl="0"/>
            <a:r>
              <a:rPr lang="en-US" dirty="0"/>
              <a:t>Bullet point copy goes here</a:t>
            </a:r>
          </a:p>
          <a:p>
            <a:pPr lvl="1"/>
            <a:r>
              <a:rPr lang="en-US" dirty="0"/>
              <a:t>Bullet point copy goes here</a:t>
            </a:r>
          </a:p>
          <a:p>
            <a:pPr lvl="2"/>
            <a:r>
              <a:rPr lang="en-US" dirty="0"/>
              <a:t>Bullet point copy goes here</a:t>
            </a:r>
          </a:p>
          <a:p>
            <a:pPr lvl="3"/>
            <a:r>
              <a:rPr lang="en-US" dirty="0"/>
              <a:t>Bullet point copy goes here</a:t>
            </a:r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900E4428-7C76-4309-E6D2-C1106C1E63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121673" y="4100700"/>
            <a:ext cx="4903787" cy="2308225"/>
          </a:xfrm>
        </p:spPr>
        <p:txBody>
          <a:bodyPr>
            <a:normAutofit/>
          </a:bodyPr>
          <a:lstStyle>
            <a:lvl1pPr marL="0" marR="0" indent="0" algn="l" defTabSz="109728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4864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09728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4592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9456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Smaller paragraph text goes here</a:t>
            </a:r>
          </a:p>
          <a:p>
            <a:pPr marL="0" marR="0" lvl="0" indent="0" algn="l" defTabSz="109728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Smaller paragraph text goes here</a:t>
            </a:r>
          </a:p>
          <a:p>
            <a:pPr marL="0" marR="0" lvl="0" indent="0" algn="l" defTabSz="109728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Smaller paragraph text goes here</a:t>
            </a:r>
          </a:p>
          <a:p>
            <a:pPr marL="0" marR="0" lvl="0" indent="0" algn="l" defTabSz="109728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Smaller paragraph text goes here</a:t>
            </a:r>
          </a:p>
          <a:p>
            <a:pPr marL="0" marR="0" lvl="0" indent="0" algn="l" defTabSz="109728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Smaller paragraph text goes here</a:t>
            </a:r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FF144358-3EE0-2819-A31B-09D79201E15B}"/>
              </a:ext>
            </a:extLst>
          </p:cNvPr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fld id="{430C995B-E971-6B40-BF02-B81791CA14BD}" type="datetime1">
              <a:rPr lang="en-US" smtClean="0"/>
              <a:t>9/12/22</a:t>
            </a:fld>
            <a:endParaRPr lang="en-US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6BC81A9B-FEF1-2B27-71B8-DE1FBFF9864A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F49DE1F7-0531-AEA7-2706-17D4874CE49B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4AD1312C-AA96-FF44-BC36-4038876DE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8608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174E25B-6182-4C44-8E22-52A0A36BE48B}"/>
              </a:ext>
            </a:extLst>
          </p:cNvPr>
          <p:cNvSpPr/>
          <p:nvPr userDrawn="1"/>
        </p:nvSpPr>
        <p:spPr>
          <a:xfrm>
            <a:off x="13250779" y="0"/>
            <a:ext cx="1379621" cy="8229600"/>
          </a:xfrm>
          <a:prstGeom prst="rect">
            <a:avLst/>
          </a:prstGeom>
          <a:solidFill>
            <a:srgbClr val="FD5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2F27BD3-864B-4343-B205-B2105655F728}"/>
              </a:ext>
            </a:extLst>
          </p:cNvPr>
          <p:cNvCxnSpPr/>
          <p:nvPr userDrawn="1"/>
        </p:nvCxnSpPr>
        <p:spPr>
          <a:xfrm flipH="1">
            <a:off x="985732" y="6141961"/>
            <a:ext cx="457200" cy="0"/>
          </a:xfrm>
          <a:prstGeom prst="line">
            <a:avLst/>
          </a:prstGeom>
          <a:ln w="38100">
            <a:solidFill>
              <a:srgbClr val="F7C26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1C562C38-CE9A-0441-9A63-1E587B95578C}"/>
              </a:ext>
            </a:extLst>
          </p:cNvPr>
          <p:cNvCxnSpPr/>
          <p:nvPr userDrawn="1"/>
        </p:nvCxnSpPr>
        <p:spPr>
          <a:xfrm>
            <a:off x="1005840" y="6141961"/>
            <a:ext cx="0" cy="1370178"/>
          </a:xfrm>
          <a:prstGeom prst="line">
            <a:avLst/>
          </a:prstGeom>
          <a:ln w="38100">
            <a:solidFill>
              <a:srgbClr val="F7C26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95093C46-E721-934B-BC0B-9DFB5B385168}"/>
              </a:ext>
            </a:extLst>
          </p:cNvPr>
          <p:cNvCxnSpPr/>
          <p:nvPr userDrawn="1"/>
        </p:nvCxnSpPr>
        <p:spPr>
          <a:xfrm flipH="1">
            <a:off x="985732" y="7512139"/>
            <a:ext cx="457200" cy="0"/>
          </a:xfrm>
          <a:prstGeom prst="line">
            <a:avLst/>
          </a:prstGeom>
          <a:ln w="38100">
            <a:solidFill>
              <a:srgbClr val="F7C26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24869D5B-A929-824F-8C7A-7D4F8B38992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14331" y="6368932"/>
            <a:ext cx="12035891" cy="915007"/>
          </a:xfrm>
        </p:spPr>
        <p:txBody>
          <a:bodyPr>
            <a:normAutofit/>
          </a:bodyPr>
          <a:lstStyle>
            <a:lvl1pPr marL="0" indent="0">
              <a:buNone/>
              <a:defRPr sz="2800" b="0" i="0">
                <a:latin typeface="Arial" panose="020B0604020202020204" pitchFamily="34" charset="0"/>
              </a:defRPr>
            </a:lvl1pPr>
            <a:lvl2pPr marL="548640" indent="0">
              <a:buNone/>
              <a:defRPr/>
            </a:lvl2pPr>
            <a:lvl3pPr marL="1097280" indent="0">
              <a:buNone/>
              <a:defRPr/>
            </a:lvl3pPr>
            <a:lvl4pPr marL="1645920" indent="0">
              <a:buNone/>
              <a:defRPr/>
            </a:lvl4pPr>
            <a:lvl5pPr marL="2194560" indent="0">
              <a:buNone/>
              <a:defRPr/>
            </a:lvl5pPr>
          </a:lstStyle>
          <a:p>
            <a:pPr lvl="0"/>
            <a:r>
              <a:rPr lang="en-US" dirty="0"/>
              <a:t>CLICK TO EDIT MASTER</a:t>
            </a:r>
          </a:p>
          <a:p>
            <a:pPr lvl="0"/>
            <a:r>
              <a:rPr lang="en-US" dirty="0"/>
              <a:t>CONTENT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9E8FA1C-25F9-AF8D-9AFF-419244E161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2363" y="476250"/>
            <a:ext cx="8245736" cy="935356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4000" b="0" i="0">
                <a:latin typeface="Century Schoolbook" panose="020406040505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34">
            <a:extLst>
              <a:ext uri="{FF2B5EF4-FFF2-40B4-BE49-F238E27FC236}">
                <a16:creationId xmlns:a16="http://schemas.microsoft.com/office/drawing/2014/main" id="{902A2514-F2A6-33EE-F2EC-3F28F095BFC8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122363" y="1631409"/>
            <a:ext cx="4903097" cy="2249488"/>
          </a:xfrm>
        </p:spPr>
        <p:txBody>
          <a:bodyPr>
            <a:normAutofit/>
          </a:bodyPr>
          <a:lstStyle>
            <a:lvl1pPr marL="228600" indent="-228600">
              <a:lnSpc>
                <a:spcPct val="100000"/>
              </a:lnSpc>
              <a:buClr>
                <a:srgbClr val="FD5000"/>
              </a:buClr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lnSpc>
                <a:spcPct val="100000"/>
              </a:lnSpc>
              <a:buClr>
                <a:srgbClr val="FD5000"/>
              </a:buClr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100000"/>
              </a:lnSpc>
              <a:buClr>
                <a:srgbClr val="FD5000"/>
              </a:buClr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100000"/>
              </a:lnSpc>
              <a:buClr>
                <a:srgbClr val="FD5000"/>
              </a:buClr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Font typeface="Courier New" panose="02070309020205020404" pitchFamily="49" charset="0"/>
              <a:buChar char="o"/>
              <a:defRPr>
                <a:latin typeface="Avenir Next" panose="020B0503020202020204" pitchFamily="34" charset="0"/>
              </a:defRPr>
            </a:lvl5pPr>
          </a:lstStyle>
          <a:p>
            <a:pPr lvl="0"/>
            <a:r>
              <a:rPr lang="en-US" dirty="0"/>
              <a:t>Bullet point copy goes here</a:t>
            </a:r>
          </a:p>
          <a:p>
            <a:pPr lvl="1"/>
            <a:r>
              <a:rPr lang="en-US" dirty="0"/>
              <a:t>Bullet point copy goes here</a:t>
            </a:r>
          </a:p>
          <a:p>
            <a:pPr lvl="2"/>
            <a:r>
              <a:rPr lang="en-US" dirty="0"/>
              <a:t>Bullet point copy goes here</a:t>
            </a:r>
          </a:p>
          <a:p>
            <a:pPr lvl="3"/>
            <a:r>
              <a:rPr lang="en-US" dirty="0"/>
              <a:t>Bullet point copy goes here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470DB0-A6E2-6B27-F2D0-D62B6C56CDBB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AE4D7528-02D0-DB46-9783-E876D3F73FA4}" type="datetime1">
              <a:rPr lang="en-US" smtClean="0"/>
              <a:t>9/12/22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FDDC79-7DFA-AD1C-7256-48E9744BD565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14C504-B4A0-5357-D69A-5ADC6693AF2B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4AD1312C-AA96-FF44-BC36-4038876DE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90596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174E25B-6182-4C44-8E22-52A0A36BE48B}"/>
              </a:ext>
            </a:extLst>
          </p:cNvPr>
          <p:cNvSpPr/>
          <p:nvPr userDrawn="1"/>
        </p:nvSpPr>
        <p:spPr>
          <a:xfrm>
            <a:off x="13250779" y="0"/>
            <a:ext cx="1379621" cy="8229600"/>
          </a:xfrm>
          <a:prstGeom prst="rect">
            <a:avLst/>
          </a:prstGeom>
          <a:solidFill>
            <a:srgbClr val="FD5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2F27BD3-864B-4343-B205-B2105655F728}"/>
              </a:ext>
            </a:extLst>
          </p:cNvPr>
          <p:cNvCxnSpPr/>
          <p:nvPr userDrawn="1"/>
        </p:nvCxnSpPr>
        <p:spPr>
          <a:xfrm flipH="1">
            <a:off x="985732" y="6141961"/>
            <a:ext cx="457200" cy="0"/>
          </a:xfrm>
          <a:prstGeom prst="line">
            <a:avLst/>
          </a:prstGeom>
          <a:ln w="38100">
            <a:solidFill>
              <a:srgbClr val="80BAA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1C562C38-CE9A-0441-9A63-1E587B95578C}"/>
              </a:ext>
            </a:extLst>
          </p:cNvPr>
          <p:cNvCxnSpPr/>
          <p:nvPr userDrawn="1"/>
        </p:nvCxnSpPr>
        <p:spPr>
          <a:xfrm>
            <a:off x="1005840" y="6141961"/>
            <a:ext cx="0" cy="1370178"/>
          </a:xfrm>
          <a:prstGeom prst="line">
            <a:avLst/>
          </a:prstGeom>
          <a:ln w="38100">
            <a:solidFill>
              <a:srgbClr val="80BAA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95093C46-E721-934B-BC0B-9DFB5B385168}"/>
              </a:ext>
            </a:extLst>
          </p:cNvPr>
          <p:cNvCxnSpPr/>
          <p:nvPr userDrawn="1"/>
        </p:nvCxnSpPr>
        <p:spPr>
          <a:xfrm flipH="1">
            <a:off x="985732" y="7512139"/>
            <a:ext cx="457200" cy="0"/>
          </a:xfrm>
          <a:prstGeom prst="line">
            <a:avLst/>
          </a:prstGeom>
          <a:ln w="38100">
            <a:solidFill>
              <a:srgbClr val="80BAA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1C0FE942-0048-4B49-8239-777A45AA391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14331" y="6368932"/>
            <a:ext cx="12035883" cy="915007"/>
          </a:xfrm>
        </p:spPr>
        <p:txBody>
          <a:bodyPr>
            <a:normAutofit/>
          </a:bodyPr>
          <a:lstStyle>
            <a:lvl1pPr marL="0" indent="0">
              <a:buNone/>
              <a:defRPr sz="2800" b="0" i="0">
                <a:latin typeface="Arial" panose="020B0604020202020204" pitchFamily="34" charset="0"/>
              </a:defRPr>
            </a:lvl1pPr>
            <a:lvl2pPr marL="548640" indent="0">
              <a:buNone/>
              <a:defRPr/>
            </a:lvl2pPr>
            <a:lvl3pPr marL="1097280" indent="0">
              <a:buNone/>
              <a:defRPr/>
            </a:lvl3pPr>
            <a:lvl4pPr marL="1645920" indent="0">
              <a:buNone/>
              <a:defRPr/>
            </a:lvl4pPr>
            <a:lvl5pPr marL="2194560" indent="0">
              <a:buNone/>
              <a:defRPr/>
            </a:lvl5pPr>
          </a:lstStyle>
          <a:p>
            <a:pPr lvl="0"/>
            <a:r>
              <a:rPr lang="en-US" dirty="0"/>
              <a:t>CLICK TO EDIT MASTER</a:t>
            </a:r>
          </a:p>
          <a:p>
            <a:pPr lvl="0"/>
            <a:r>
              <a:rPr lang="en-US" dirty="0"/>
              <a:t>CONTENT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09A6BA4-6964-C9BB-5514-E2DA6BDDAD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2363" y="476250"/>
            <a:ext cx="8245736" cy="935356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4000" b="0" i="0">
                <a:latin typeface="Century Schoolbook" panose="020406040505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34">
            <a:extLst>
              <a:ext uri="{FF2B5EF4-FFF2-40B4-BE49-F238E27FC236}">
                <a16:creationId xmlns:a16="http://schemas.microsoft.com/office/drawing/2014/main" id="{ED1A7D8E-1213-2C82-A252-55894CA43682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122363" y="1631409"/>
            <a:ext cx="4903097" cy="2249488"/>
          </a:xfrm>
        </p:spPr>
        <p:txBody>
          <a:bodyPr>
            <a:normAutofit/>
          </a:bodyPr>
          <a:lstStyle>
            <a:lvl1pPr marL="228600" indent="-228600">
              <a:lnSpc>
                <a:spcPct val="100000"/>
              </a:lnSpc>
              <a:buClr>
                <a:srgbClr val="FD5000"/>
              </a:buClr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lnSpc>
                <a:spcPct val="100000"/>
              </a:lnSpc>
              <a:buClr>
                <a:srgbClr val="FD5000"/>
              </a:buClr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100000"/>
              </a:lnSpc>
              <a:buClr>
                <a:srgbClr val="FD5000"/>
              </a:buClr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100000"/>
              </a:lnSpc>
              <a:buClr>
                <a:srgbClr val="FD5000"/>
              </a:buClr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Font typeface="Courier New" panose="02070309020205020404" pitchFamily="49" charset="0"/>
              <a:buChar char="o"/>
              <a:defRPr>
                <a:latin typeface="Avenir Next" panose="020B0503020202020204" pitchFamily="34" charset="0"/>
              </a:defRPr>
            </a:lvl5pPr>
          </a:lstStyle>
          <a:p>
            <a:pPr lvl="0"/>
            <a:r>
              <a:rPr lang="en-US" dirty="0"/>
              <a:t>Bullet point copy goes here</a:t>
            </a:r>
          </a:p>
          <a:p>
            <a:pPr lvl="1"/>
            <a:r>
              <a:rPr lang="en-US" dirty="0"/>
              <a:t>Bullet point copy goes here</a:t>
            </a:r>
          </a:p>
          <a:p>
            <a:pPr lvl="2"/>
            <a:r>
              <a:rPr lang="en-US" dirty="0"/>
              <a:t>Bullet point copy goes here</a:t>
            </a:r>
          </a:p>
          <a:p>
            <a:pPr lvl="3"/>
            <a:r>
              <a:rPr lang="en-US" dirty="0"/>
              <a:t>Bullet point copy goes here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E2CC97-2FEA-AF31-17D6-12E3B268F709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68356F16-588E-3C41-AFBF-CD7AD4A4D65D}" type="datetime1">
              <a:rPr lang="en-US" smtClean="0"/>
              <a:t>9/12/22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358454-5D0E-1AEA-B7EA-0011367BB5E8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286FAB-0D23-20A2-50BB-D1FE898C84C1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4AD1312C-AA96-FF44-BC36-4038876DE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913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DB957B82-D8B6-B845-BD21-64FD9B63C932}"/>
              </a:ext>
            </a:extLst>
          </p:cNvPr>
          <p:cNvSpPr/>
          <p:nvPr userDrawn="1"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D5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592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886779"/>
            <a:ext cx="10972800" cy="2865120"/>
          </a:xfrm>
        </p:spPr>
        <p:txBody>
          <a:bodyPr anchor="b">
            <a:normAutofit/>
          </a:bodyPr>
          <a:lstStyle>
            <a:lvl1pPr algn="ctr">
              <a:lnSpc>
                <a:spcPct val="100000"/>
              </a:lnSpc>
              <a:defRPr sz="6000" b="0" i="0">
                <a:solidFill>
                  <a:schemeClr val="bg1"/>
                </a:solidFill>
                <a:latin typeface="Century Schoolbook" panose="020406040505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828800" y="3950019"/>
            <a:ext cx="10972800" cy="1986914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2400" b="0" i="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548640" indent="0" algn="ctr">
              <a:buNone/>
              <a:defRPr sz="2400"/>
            </a:lvl2pPr>
            <a:lvl3pPr marL="1097280" indent="0" algn="ctr">
              <a:buNone/>
              <a:defRPr sz="2160"/>
            </a:lvl3pPr>
            <a:lvl4pPr marL="1645920" indent="0" algn="ctr">
              <a:buNone/>
              <a:defRPr sz="1920"/>
            </a:lvl4pPr>
            <a:lvl5pPr marL="2194560" indent="0" algn="ctr">
              <a:buNone/>
              <a:defRPr sz="1920"/>
            </a:lvl5pPr>
            <a:lvl6pPr marL="2743200" indent="0" algn="ctr">
              <a:buNone/>
              <a:defRPr sz="1920"/>
            </a:lvl6pPr>
            <a:lvl7pPr marL="3291840" indent="0" algn="ctr">
              <a:buNone/>
              <a:defRPr sz="1920"/>
            </a:lvl7pPr>
            <a:lvl8pPr marL="3840480" indent="0" algn="ctr">
              <a:buNone/>
              <a:defRPr sz="1920"/>
            </a:lvl8pPr>
            <a:lvl9pPr marL="4389120" indent="0" algn="ctr">
              <a:buNone/>
              <a:defRPr sz="192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3E8FC-26AE-D74A-857E-1E8BA98B77BD}" type="datetime1">
              <a:rPr lang="en-US" smtClean="0"/>
              <a:t>9/12/22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D9871B88-4804-F94B-BAED-6B464D43BAD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171406" y="7089209"/>
            <a:ext cx="4287587" cy="8184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122014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174E25B-6182-4C44-8E22-52A0A36BE48B}"/>
              </a:ext>
            </a:extLst>
          </p:cNvPr>
          <p:cNvSpPr/>
          <p:nvPr userDrawn="1"/>
        </p:nvSpPr>
        <p:spPr>
          <a:xfrm>
            <a:off x="13250779" y="0"/>
            <a:ext cx="1379621" cy="8229600"/>
          </a:xfrm>
          <a:prstGeom prst="rect">
            <a:avLst/>
          </a:prstGeom>
          <a:solidFill>
            <a:srgbClr val="FD5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2F27BD3-864B-4343-B205-B2105655F728}"/>
              </a:ext>
            </a:extLst>
          </p:cNvPr>
          <p:cNvCxnSpPr/>
          <p:nvPr userDrawn="1"/>
        </p:nvCxnSpPr>
        <p:spPr>
          <a:xfrm flipH="1">
            <a:off x="985732" y="6141961"/>
            <a:ext cx="457200" cy="0"/>
          </a:xfrm>
          <a:prstGeom prst="line">
            <a:avLst/>
          </a:prstGeom>
          <a:ln w="381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1C562C38-CE9A-0441-9A63-1E587B95578C}"/>
              </a:ext>
            </a:extLst>
          </p:cNvPr>
          <p:cNvCxnSpPr/>
          <p:nvPr userDrawn="1"/>
        </p:nvCxnSpPr>
        <p:spPr>
          <a:xfrm>
            <a:off x="1005840" y="6141961"/>
            <a:ext cx="0" cy="1370178"/>
          </a:xfrm>
          <a:prstGeom prst="line">
            <a:avLst/>
          </a:prstGeom>
          <a:ln w="381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95093C46-E721-934B-BC0B-9DFB5B385168}"/>
              </a:ext>
            </a:extLst>
          </p:cNvPr>
          <p:cNvCxnSpPr/>
          <p:nvPr userDrawn="1"/>
        </p:nvCxnSpPr>
        <p:spPr>
          <a:xfrm flipH="1">
            <a:off x="985732" y="7512139"/>
            <a:ext cx="457200" cy="0"/>
          </a:xfrm>
          <a:prstGeom prst="line">
            <a:avLst/>
          </a:prstGeom>
          <a:ln w="381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97FCA027-DC6C-0C40-8787-482C7BAB5DF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14331" y="6368932"/>
            <a:ext cx="12035893" cy="915007"/>
          </a:xfrm>
        </p:spPr>
        <p:txBody>
          <a:bodyPr>
            <a:normAutofit/>
          </a:bodyPr>
          <a:lstStyle>
            <a:lvl1pPr marL="0" indent="0">
              <a:buNone/>
              <a:defRPr sz="2800" b="0" i="0">
                <a:latin typeface="Arial" panose="020B0604020202020204" pitchFamily="34" charset="0"/>
              </a:defRPr>
            </a:lvl1pPr>
            <a:lvl2pPr marL="548640" indent="0">
              <a:buNone/>
              <a:defRPr/>
            </a:lvl2pPr>
            <a:lvl3pPr marL="1097280" indent="0">
              <a:buNone/>
              <a:defRPr/>
            </a:lvl3pPr>
            <a:lvl4pPr marL="1645920" indent="0">
              <a:buNone/>
              <a:defRPr/>
            </a:lvl4pPr>
            <a:lvl5pPr marL="2194560" indent="0">
              <a:buNone/>
              <a:defRPr/>
            </a:lvl5pPr>
          </a:lstStyle>
          <a:p>
            <a:pPr lvl="0"/>
            <a:r>
              <a:rPr lang="en-US" dirty="0"/>
              <a:t>CLICK TO EDIT MASTER</a:t>
            </a:r>
          </a:p>
          <a:p>
            <a:pPr lvl="0"/>
            <a:r>
              <a:rPr lang="en-US" dirty="0"/>
              <a:t>CONTENT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C6A8C28-CCEA-D97B-B288-C2A6C56B21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2363" y="476250"/>
            <a:ext cx="8245736" cy="935356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4000" b="0" i="0">
                <a:latin typeface="Century Schoolbook" panose="020406040505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34">
            <a:extLst>
              <a:ext uri="{FF2B5EF4-FFF2-40B4-BE49-F238E27FC236}">
                <a16:creationId xmlns:a16="http://schemas.microsoft.com/office/drawing/2014/main" id="{98425CE6-E451-A6BE-8934-FF0C36EC6D78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122363" y="1631409"/>
            <a:ext cx="4903097" cy="2249488"/>
          </a:xfrm>
        </p:spPr>
        <p:txBody>
          <a:bodyPr>
            <a:normAutofit/>
          </a:bodyPr>
          <a:lstStyle>
            <a:lvl1pPr marL="228600" indent="-228600">
              <a:lnSpc>
                <a:spcPct val="100000"/>
              </a:lnSpc>
              <a:buClr>
                <a:srgbClr val="FD5000"/>
              </a:buClr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lnSpc>
                <a:spcPct val="100000"/>
              </a:lnSpc>
              <a:buClr>
                <a:srgbClr val="FD5000"/>
              </a:buClr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100000"/>
              </a:lnSpc>
              <a:buClr>
                <a:srgbClr val="FD5000"/>
              </a:buClr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100000"/>
              </a:lnSpc>
              <a:buClr>
                <a:srgbClr val="FD5000"/>
              </a:buClr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Font typeface="Courier New" panose="02070309020205020404" pitchFamily="49" charset="0"/>
              <a:buChar char="o"/>
              <a:defRPr>
                <a:latin typeface="Avenir Next" panose="020B0503020202020204" pitchFamily="34" charset="0"/>
              </a:defRPr>
            </a:lvl5pPr>
          </a:lstStyle>
          <a:p>
            <a:pPr lvl="0"/>
            <a:r>
              <a:rPr lang="en-US" dirty="0"/>
              <a:t>Bullet point copy goes here</a:t>
            </a:r>
          </a:p>
          <a:p>
            <a:pPr lvl="1"/>
            <a:r>
              <a:rPr lang="en-US" dirty="0"/>
              <a:t>Bullet point copy goes here</a:t>
            </a:r>
          </a:p>
          <a:p>
            <a:pPr lvl="2"/>
            <a:r>
              <a:rPr lang="en-US" dirty="0"/>
              <a:t>Bullet point copy goes here</a:t>
            </a:r>
          </a:p>
          <a:p>
            <a:pPr lvl="3"/>
            <a:r>
              <a:rPr lang="en-US" dirty="0"/>
              <a:t>Bullet point copy goes here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65012A-57BE-5E36-9B31-1C42B19CE3B0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6D82086F-3AC7-0F49-A597-E61B596AB2BF}" type="datetime1">
              <a:rPr lang="en-US" smtClean="0"/>
              <a:t>9/12/22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5F2B07-132D-0649-7F6A-610712D65DD9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A967D0-79AF-0A23-2422-1B49BD0811A1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4AD1312C-AA96-FF44-BC36-4038876DE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21814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174E25B-6182-4C44-8E22-52A0A36BE48B}"/>
              </a:ext>
            </a:extLst>
          </p:cNvPr>
          <p:cNvSpPr/>
          <p:nvPr userDrawn="1"/>
        </p:nvSpPr>
        <p:spPr>
          <a:xfrm>
            <a:off x="13250779" y="0"/>
            <a:ext cx="1379621" cy="8229600"/>
          </a:xfrm>
          <a:prstGeom prst="rect">
            <a:avLst/>
          </a:prstGeom>
          <a:solidFill>
            <a:srgbClr val="FD5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2F27BD3-864B-4343-B205-B2105655F728}"/>
              </a:ext>
            </a:extLst>
          </p:cNvPr>
          <p:cNvCxnSpPr/>
          <p:nvPr userDrawn="1"/>
        </p:nvCxnSpPr>
        <p:spPr>
          <a:xfrm flipH="1">
            <a:off x="985732" y="6141961"/>
            <a:ext cx="457200" cy="0"/>
          </a:xfrm>
          <a:prstGeom prst="line">
            <a:avLst/>
          </a:prstGeom>
          <a:ln w="38100">
            <a:solidFill>
              <a:srgbClr val="FD5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1C562C38-CE9A-0441-9A63-1E587B95578C}"/>
              </a:ext>
            </a:extLst>
          </p:cNvPr>
          <p:cNvCxnSpPr/>
          <p:nvPr userDrawn="1"/>
        </p:nvCxnSpPr>
        <p:spPr>
          <a:xfrm>
            <a:off x="1005840" y="6141961"/>
            <a:ext cx="0" cy="1370178"/>
          </a:xfrm>
          <a:prstGeom prst="line">
            <a:avLst/>
          </a:prstGeom>
          <a:ln w="38100">
            <a:solidFill>
              <a:srgbClr val="FD5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95093C46-E721-934B-BC0B-9DFB5B385168}"/>
              </a:ext>
            </a:extLst>
          </p:cNvPr>
          <p:cNvCxnSpPr/>
          <p:nvPr userDrawn="1"/>
        </p:nvCxnSpPr>
        <p:spPr>
          <a:xfrm flipH="1">
            <a:off x="985732" y="7512139"/>
            <a:ext cx="457200" cy="0"/>
          </a:xfrm>
          <a:prstGeom prst="line">
            <a:avLst/>
          </a:prstGeom>
          <a:ln w="38100">
            <a:solidFill>
              <a:srgbClr val="FD5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97FCA027-DC6C-0C40-8787-482C7BAB5DF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14331" y="6368932"/>
            <a:ext cx="12035875" cy="915007"/>
          </a:xfrm>
        </p:spPr>
        <p:txBody>
          <a:bodyPr>
            <a:normAutofit/>
          </a:bodyPr>
          <a:lstStyle>
            <a:lvl1pPr marL="0" indent="0">
              <a:buNone/>
              <a:defRPr sz="2800" b="0" i="0">
                <a:latin typeface="Arial" panose="020B0604020202020204" pitchFamily="34" charset="0"/>
              </a:defRPr>
            </a:lvl1pPr>
            <a:lvl2pPr marL="548640" indent="0">
              <a:buNone/>
              <a:defRPr/>
            </a:lvl2pPr>
            <a:lvl3pPr marL="1097280" indent="0">
              <a:buNone/>
              <a:defRPr/>
            </a:lvl3pPr>
            <a:lvl4pPr marL="1645920" indent="0">
              <a:buNone/>
              <a:defRPr/>
            </a:lvl4pPr>
            <a:lvl5pPr marL="2194560" indent="0">
              <a:buNone/>
              <a:defRPr/>
            </a:lvl5pPr>
          </a:lstStyle>
          <a:p>
            <a:pPr lvl="0"/>
            <a:r>
              <a:rPr lang="en-US" dirty="0"/>
              <a:t>CLICK TO EDIT MASTER</a:t>
            </a:r>
          </a:p>
          <a:p>
            <a:pPr lvl="0"/>
            <a:r>
              <a:rPr lang="en-US" dirty="0"/>
              <a:t>CONTENT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DE178F3-ED42-A66C-A4ED-B9CFECD7D7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2363" y="476250"/>
            <a:ext cx="8245736" cy="935356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4000" b="0" i="0">
                <a:latin typeface="Century Schoolbook" panose="020406040505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34">
            <a:extLst>
              <a:ext uri="{FF2B5EF4-FFF2-40B4-BE49-F238E27FC236}">
                <a16:creationId xmlns:a16="http://schemas.microsoft.com/office/drawing/2014/main" id="{B8FE3C29-201A-4B40-F869-91BFC098892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122363" y="1631409"/>
            <a:ext cx="4903097" cy="2249488"/>
          </a:xfrm>
        </p:spPr>
        <p:txBody>
          <a:bodyPr>
            <a:normAutofit/>
          </a:bodyPr>
          <a:lstStyle>
            <a:lvl1pPr marL="228600" indent="-228600">
              <a:lnSpc>
                <a:spcPct val="100000"/>
              </a:lnSpc>
              <a:buClr>
                <a:srgbClr val="FD5000"/>
              </a:buClr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lnSpc>
                <a:spcPct val="100000"/>
              </a:lnSpc>
              <a:buClr>
                <a:srgbClr val="FD5000"/>
              </a:buClr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100000"/>
              </a:lnSpc>
              <a:buClr>
                <a:srgbClr val="FD5000"/>
              </a:buClr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100000"/>
              </a:lnSpc>
              <a:buClr>
                <a:srgbClr val="FD5000"/>
              </a:buClr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Font typeface="Courier New" panose="02070309020205020404" pitchFamily="49" charset="0"/>
              <a:buChar char="o"/>
              <a:defRPr>
                <a:latin typeface="Avenir Next" panose="020B0503020202020204" pitchFamily="34" charset="0"/>
              </a:defRPr>
            </a:lvl5pPr>
          </a:lstStyle>
          <a:p>
            <a:pPr lvl="0"/>
            <a:r>
              <a:rPr lang="en-US" dirty="0"/>
              <a:t>Bullet point copy goes here</a:t>
            </a:r>
          </a:p>
          <a:p>
            <a:pPr lvl="1"/>
            <a:r>
              <a:rPr lang="en-US" dirty="0"/>
              <a:t>Bullet point copy goes here</a:t>
            </a:r>
          </a:p>
          <a:p>
            <a:pPr lvl="2"/>
            <a:r>
              <a:rPr lang="en-US" dirty="0"/>
              <a:t>Bullet point copy goes here</a:t>
            </a:r>
          </a:p>
          <a:p>
            <a:pPr lvl="3"/>
            <a:r>
              <a:rPr lang="en-US" dirty="0"/>
              <a:t>Bullet point copy goes here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1BC0F7-128D-3FC2-AD7B-A0EFDAF9FC8C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3557C211-25AC-D54F-9A7D-6BB14FB5183F}" type="datetime1">
              <a:rPr lang="en-US" smtClean="0"/>
              <a:t>9/12/22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08D3C4-D0FF-2465-A792-281E17216DBB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294FD3-888F-84BB-DAC3-58B2D1769679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4AD1312C-AA96-FF44-BC36-4038876DE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88513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174E25B-6182-4C44-8E22-52A0A36BE48B}"/>
              </a:ext>
            </a:extLst>
          </p:cNvPr>
          <p:cNvSpPr/>
          <p:nvPr userDrawn="1"/>
        </p:nvSpPr>
        <p:spPr>
          <a:xfrm>
            <a:off x="13250779" y="0"/>
            <a:ext cx="1379621" cy="8229600"/>
          </a:xfrm>
          <a:prstGeom prst="rect">
            <a:avLst/>
          </a:prstGeom>
          <a:solidFill>
            <a:srgbClr val="FD5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2F27BD3-864B-4343-B205-B2105655F728}"/>
              </a:ext>
            </a:extLst>
          </p:cNvPr>
          <p:cNvCxnSpPr/>
          <p:nvPr userDrawn="1"/>
        </p:nvCxnSpPr>
        <p:spPr>
          <a:xfrm flipH="1">
            <a:off x="985732" y="5903422"/>
            <a:ext cx="457200" cy="0"/>
          </a:xfrm>
          <a:prstGeom prst="line">
            <a:avLst/>
          </a:prstGeom>
          <a:ln w="38100">
            <a:solidFill>
              <a:srgbClr val="3D1F1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1C562C38-CE9A-0441-9A63-1E587B95578C}"/>
              </a:ext>
            </a:extLst>
          </p:cNvPr>
          <p:cNvCxnSpPr>
            <a:cxnSpLocks/>
          </p:cNvCxnSpPr>
          <p:nvPr userDrawn="1"/>
        </p:nvCxnSpPr>
        <p:spPr>
          <a:xfrm>
            <a:off x="1005840" y="5903422"/>
            <a:ext cx="0" cy="1839304"/>
          </a:xfrm>
          <a:prstGeom prst="line">
            <a:avLst/>
          </a:prstGeom>
          <a:ln w="38100">
            <a:solidFill>
              <a:srgbClr val="3D1F1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95093C46-E721-934B-BC0B-9DFB5B385168}"/>
              </a:ext>
            </a:extLst>
          </p:cNvPr>
          <p:cNvCxnSpPr/>
          <p:nvPr userDrawn="1"/>
        </p:nvCxnSpPr>
        <p:spPr>
          <a:xfrm flipH="1">
            <a:off x="985732" y="7742726"/>
            <a:ext cx="457200" cy="0"/>
          </a:xfrm>
          <a:prstGeom prst="line">
            <a:avLst/>
          </a:prstGeom>
          <a:ln w="38100">
            <a:solidFill>
              <a:srgbClr val="3D1F1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97FCA027-DC6C-0C40-8787-482C7BAB5DF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14336" y="6060941"/>
            <a:ext cx="12035893" cy="1524266"/>
          </a:xfrm>
        </p:spPr>
        <p:txBody>
          <a:bodyPr>
            <a:normAutofit/>
          </a:bodyPr>
          <a:lstStyle>
            <a:lvl1pPr marL="0" indent="0">
              <a:buNone/>
              <a:defRPr sz="2800" b="0" i="0">
                <a:latin typeface="Arial" panose="020B0604020202020204" pitchFamily="34" charset="0"/>
              </a:defRPr>
            </a:lvl1pPr>
            <a:lvl2pPr marL="548640" indent="0">
              <a:buNone/>
              <a:defRPr/>
            </a:lvl2pPr>
            <a:lvl3pPr marL="1097280" indent="0">
              <a:buNone/>
              <a:defRPr/>
            </a:lvl3pPr>
            <a:lvl4pPr marL="1645920" indent="0">
              <a:buNone/>
              <a:defRPr/>
            </a:lvl4pPr>
            <a:lvl5pPr marL="2194560" indent="0">
              <a:buNone/>
              <a:defRPr/>
            </a:lvl5pPr>
          </a:lstStyle>
          <a:p>
            <a:pPr lvl="0"/>
            <a:r>
              <a:rPr lang="en-US" dirty="0"/>
              <a:t>CLICK TO EDIT MASTER</a:t>
            </a:r>
          </a:p>
          <a:p>
            <a:pPr lvl="0"/>
            <a:r>
              <a:rPr lang="en-US" dirty="0"/>
              <a:t>CONTENT</a:t>
            </a:r>
          </a:p>
          <a:p>
            <a:pPr lvl="0"/>
            <a:r>
              <a:rPr lang="en-US" dirty="0"/>
              <a:t>CONTENT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2AF3AB0-A40A-7FF8-BE59-EC05473278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2363" y="476250"/>
            <a:ext cx="8245736" cy="935356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4000" b="0" i="0">
                <a:latin typeface="Century Schoolbook" panose="020406040505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34">
            <a:extLst>
              <a:ext uri="{FF2B5EF4-FFF2-40B4-BE49-F238E27FC236}">
                <a16:creationId xmlns:a16="http://schemas.microsoft.com/office/drawing/2014/main" id="{732FAE52-0A82-2118-02DF-2CA0479B4014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122363" y="1631409"/>
            <a:ext cx="4903097" cy="2249488"/>
          </a:xfrm>
        </p:spPr>
        <p:txBody>
          <a:bodyPr>
            <a:normAutofit/>
          </a:bodyPr>
          <a:lstStyle>
            <a:lvl1pPr marL="228600" indent="-228600">
              <a:lnSpc>
                <a:spcPct val="100000"/>
              </a:lnSpc>
              <a:buClr>
                <a:srgbClr val="FD5000"/>
              </a:buClr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lnSpc>
                <a:spcPct val="100000"/>
              </a:lnSpc>
              <a:buClr>
                <a:srgbClr val="FD5000"/>
              </a:buClr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100000"/>
              </a:lnSpc>
              <a:buClr>
                <a:srgbClr val="FD5000"/>
              </a:buClr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100000"/>
              </a:lnSpc>
              <a:buClr>
                <a:srgbClr val="FD5000"/>
              </a:buClr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Font typeface="Courier New" panose="02070309020205020404" pitchFamily="49" charset="0"/>
              <a:buChar char="o"/>
              <a:defRPr>
                <a:latin typeface="Avenir Next" panose="020B0503020202020204" pitchFamily="34" charset="0"/>
              </a:defRPr>
            </a:lvl5pPr>
          </a:lstStyle>
          <a:p>
            <a:pPr lvl="0"/>
            <a:r>
              <a:rPr lang="en-US" dirty="0"/>
              <a:t>Bullet point copy goes here</a:t>
            </a:r>
          </a:p>
          <a:p>
            <a:pPr lvl="1"/>
            <a:r>
              <a:rPr lang="en-US" dirty="0"/>
              <a:t>Bullet point copy goes here</a:t>
            </a:r>
          </a:p>
          <a:p>
            <a:pPr lvl="2"/>
            <a:r>
              <a:rPr lang="en-US" dirty="0"/>
              <a:t>Bullet point copy goes here</a:t>
            </a:r>
          </a:p>
          <a:p>
            <a:pPr lvl="3"/>
            <a:r>
              <a:rPr lang="en-US" dirty="0"/>
              <a:t>Bullet point copy goes here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98902C-9097-9AAB-0B09-05F57EB7A300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9C2A486C-AA70-2442-AD71-BB3A7A9701FB}" type="datetime1">
              <a:rPr lang="en-US" smtClean="0"/>
              <a:t>9/12/22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803B20-4F7B-FB00-2FF4-0953CBF46F6E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3D0255-E13B-478E-B7DE-CF009644029A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4AD1312C-AA96-FF44-BC36-4038876DE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790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A19402BC-FAE3-7F43-9528-6EDF6CDDD887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9842500" y="0"/>
            <a:ext cx="4787900" cy="8229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Text Placeholder 20">
            <a:extLst>
              <a:ext uri="{FF2B5EF4-FFF2-40B4-BE49-F238E27FC236}">
                <a16:creationId xmlns:a16="http://schemas.microsoft.com/office/drawing/2014/main" id="{100A7868-0FEE-BA4E-8BE6-F783A91D20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122946" y="1254416"/>
            <a:ext cx="8871286" cy="528888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b="0" i="0">
                <a:solidFill>
                  <a:srgbClr val="3D1F1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Main header goes here</a:t>
            </a:r>
          </a:p>
        </p:txBody>
      </p:sp>
      <p:sp>
        <p:nvSpPr>
          <p:cNvPr id="20" name="Text Placeholder 34">
            <a:extLst>
              <a:ext uri="{FF2B5EF4-FFF2-40B4-BE49-F238E27FC236}">
                <a16:creationId xmlns:a16="http://schemas.microsoft.com/office/drawing/2014/main" id="{179C53A7-BC21-3A47-9419-00E8041B30F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122363" y="4374609"/>
            <a:ext cx="4903097" cy="2249488"/>
          </a:xfrm>
        </p:spPr>
        <p:txBody>
          <a:bodyPr>
            <a:normAutofit/>
          </a:bodyPr>
          <a:lstStyle>
            <a:lvl1pPr marL="228600" indent="-228600"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Font typeface="Courier New" panose="02070309020205020404" pitchFamily="49" charset="0"/>
              <a:buChar char="o"/>
              <a:defRPr>
                <a:latin typeface="Avenir Next" panose="020B0503020202020204" pitchFamily="34" charset="0"/>
              </a:defRPr>
            </a:lvl5pPr>
          </a:lstStyle>
          <a:p>
            <a:pPr lvl="0"/>
            <a:r>
              <a:rPr lang="en-US" dirty="0"/>
              <a:t>Bullet point copy goes here</a:t>
            </a:r>
          </a:p>
          <a:p>
            <a:pPr lvl="1"/>
            <a:r>
              <a:rPr lang="en-US" dirty="0"/>
              <a:t>Bullet point copy goes here</a:t>
            </a:r>
          </a:p>
          <a:p>
            <a:pPr lvl="2"/>
            <a:r>
              <a:rPr lang="en-US" dirty="0"/>
              <a:t>Bullet point copy goes here</a:t>
            </a:r>
          </a:p>
          <a:p>
            <a:pPr lvl="3"/>
            <a:r>
              <a:rPr lang="en-US" dirty="0"/>
              <a:t>Bullet point copy goes here</a:t>
            </a:r>
          </a:p>
        </p:txBody>
      </p:sp>
      <p:sp>
        <p:nvSpPr>
          <p:cNvPr id="2" name="Round Single Corner Rectangle 1">
            <a:extLst>
              <a:ext uri="{FF2B5EF4-FFF2-40B4-BE49-F238E27FC236}">
                <a16:creationId xmlns:a16="http://schemas.microsoft.com/office/drawing/2014/main" id="{0426CE14-B006-DD4C-8CAA-121381379D19}"/>
              </a:ext>
            </a:extLst>
          </p:cNvPr>
          <p:cNvSpPr/>
          <p:nvPr userDrawn="1"/>
        </p:nvSpPr>
        <p:spPr>
          <a:xfrm flipH="1">
            <a:off x="0" y="7200900"/>
            <a:ext cx="9842500" cy="1028700"/>
          </a:xfrm>
          <a:prstGeom prst="round1Rect">
            <a:avLst/>
          </a:prstGeom>
          <a:solidFill>
            <a:srgbClr val="FD5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427C7CB-78AE-9505-7494-F470900020E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121673" y="1924844"/>
            <a:ext cx="4903787" cy="2308225"/>
          </a:xfrm>
        </p:spPr>
        <p:txBody>
          <a:bodyPr>
            <a:normAutofit/>
          </a:bodyPr>
          <a:lstStyle>
            <a:lvl1pPr marL="0" marR="0" indent="0" algn="l" defTabSz="109728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4864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09728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4592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9456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Smaller paragraph text goes here</a:t>
            </a:r>
          </a:p>
          <a:p>
            <a:pPr marL="0" marR="0" lvl="0" indent="0" algn="l" defTabSz="109728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Smaller paragraph text goes here</a:t>
            </a:r>
          </a:p>
          <a:p>
            <a:pPr marL="0" marR="0" lvl="0" indent="0" algn="l" defTabSz="109728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Smaller paragraph text goes here</a:t>
            </a:r>
          </a:p>
          <a:p>
            <a:pPr marL="0" marR="0" lvl="0" indent="0" algn="l" defTabSz="109728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Smaller paragraph text goes here</a:t>
            </a:r>
          </a:p>
          <a:p>
            <a:pPr marL="0" marR="0" lvl="0" indent="0" algn="l" defTabSz="109728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Smaller paragraph text goes here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D87898DB-DB72-9798-5A06-E3B8077E1B55}"/>
              </a:ext>
            </a:extLst>
          </p:cNvPr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fld id="{9D3E178A-2C4E-4643-9296-B4D4D455B3B3}" type="datetime1">
              <a:rPr lang="en-US" smtClean="0"/>
              <a:t>9/12/22</a:t>
            </a:fld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5EC0015F-3D0C-5C32-F0D8-98C0657D78A6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6237636-F851-31C3-CE17-997914C64B14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4AD1312C-AA96-FF44-BC36-4038876DE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7436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A19402BC-FAE3-7F43-9528-6EDF6CDDD887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9842500" y="0"/>
            <a:ext cx="4787900" cy="8229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Round Single Corner Rectangle 20">
            <a:extLst>
              <a:ext uri="{FF2B5EF4-FFF2-40B4-BE49-F238E27FC236}">
                <a16:creationId xmlns:a16="http://schemas.microsoft.com/office/drawing/2014/main" id="{44019942-F12A-4940-8858-78744096FCF8}"/>
              </a:ext>
            </a:extLst>
          </p:cNvPr>
          <p:cNvSpPr/>
          <p:nvPr userDrawn="1"/>
        </p:nvSpPr>
        <p:spPr>
          <a:xfrm flipH="1">
            <a:off x="0" y="7200900"/>
            <a:ext cx="9842500" cy="1028700"/>
          </a:xfrm>
          <a:prstGeom prst="round1Rect">
            <a:avLst/>
          </a:prstGeom>
          <a:solidFill>
            <a:srgbClr val="3D1F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 Placeholder 20">
            <a:extLst>
              <a:ext uri="{FF2B5EF4-FFF2-40B4-BE49-F238E27FC236}">
                <a16:creationId xmlns:a16="http://schemas.microsoft.com/office/drawing/2014/main" id="{3299ED0F-9FB5-8285-888D-DB461E42663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122946" y="1254416"/>
            <a:ext cx="8871286" cy="528888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b="0" i="0">
                <a:solidFill>
                  <a:srgbClr val="3D1F1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Main header goes here</a:t>
            </a:r>
          </a:p>
        </p:txBody>
      </p:sp>
      <p:sp>
        <p:nvSpPr>
          <p:cNvPr id="6" name="Text Placeholder 34">
            <a:extLst>
              <a:ext uri="{FF2B5EF4-FFF2-40B4-BE49-F238E27FC236}">
                <a16:creationId xmlns:a16="http://schemas.microsoft.com/office/drawing/2014/main" id="{BBFF118A-5E0A-A44F-DF6F-F36289CEB7A4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122363" y="4374609"/>
            <a:ext cx="4903097" cy="2249488"/>
          </a:xfrm>
        </p:spPr>
        <p:txBody>
          <a:bodyPr>
            <a:normAutofit/>
          </a:bodyPr>
          <a:lstStyle>
            <a:lvl1pPr marL="228600" indent="-228600"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Font typeface="Courier New" panose="02070309020205020404" pitchFamily="49" charset="0"/>
              <a:buChar char="o"/>
              <a:defRPr>
                <a:latin typeface="Avenir Next" panose="020B0503020202020204" pitchFamily="34" charset="0"/>
              </a:defRPr>
            </a:lvl5pPr>
          </a:lstStyle>
          <a:p>
            <a:pPr lvl="0"/>
            <a:r>
              <a:rPr lang="en-US" dirty="0"/>
              <a:t>Bullet point copy goes here</a:t>
            </a:r>
          </a:p>
          <a:p>
            <a:pPr lvl="1"/>
            <a:r>
              <a:rPr lang="en-US" dirty="0"/>
              <a:t>Bullet point copy goes here</a:t>
            </a:r>
          </a:p>
          <a:p>
            <a:pPr lvl="2"/>
            <a:r>
              <a:rPr lang="en-US" dirty="0"/>
              <a:t>Bullet point copy goes here</a:t>
            </a:r>
          </a:p>
          <a:p>
            <a:pPr lvl="3"/>
            <a:r>
              <a:rPr lang="en-US" dirty="0"/>
              <a:t>Bullet point copy goes here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38110EAA-134E-8297-9760-DC62A79C7F39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121673" y="1924844"/>
            <a:ext cx="4903787" cy="2308225"/>
          </a:xfrm>
        </p:spPr>
        <p:txBody>
          <a:bodyPr>
            <a:normAutofit/>
          </a:bodyPr>
          <a:lstStyle>
            <a:lvl1pPr marL="0" marR="0" indent="0" algn="l" defTabSz="109728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4864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09728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4592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9456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Smaller paragraph text goes here</a:t>
            </a:r>
          </a:p>
          <a:p>
            <a:pPr marL="0" marR="0" lvl="0" indent="0" algn="l" defTabSz="109728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Smaller paragraph text goes here</a:t>
            </a:r>
          </a:p>
          <a:p>
            <a:pPr marL="0" marR="0" lvl="0" indent="0" algn="l" defTabSz="109728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Smaller paragraph text goes here</a:t>
            </a:r>
          </a:p>
          <a:p>
            <a:pPr marL="0" marR="0" lvl="0" indent="0" algn="l" defTabSz="109728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Smaller paragraph text goes here</a:t>
            </a:r>
          </a:p>
          <a:p>
            <a:pPr marL="0" marR="0" lvl="0" indent="0" algn="l" defTabSz="109728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Smaller paragraph text goes here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465B7917-93BB-F50E-10D9-F4AA070AC31B}"/>
              </a:ext>
            </a:extLst>
          </p:cNvPr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fld id="{57C076A4-31ED-8047-8EDC-C22E01D2DF15}" type="datetime1">
              <a:rPr lang="en-US" smtClean="0"/>
              <a:t>9/12/22</a:t>
            </a:fld>
            <a:endParaRPr lang="en-US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8457B9F5-AF99-16D9-C358-43D0901555F8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15F37F4D-8758-1EF1-42CC-CBD272339A4B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4AD1312C-AA96-FF44-BC36-4038876DE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8925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A19402BC-FAE3-7F43-9528-6EDF6CDDD887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9842500" y="0"/>
            <a:ext cx="4787900" cy="8229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Round Single Corner Rectangle 20">
            <a:extLst>
              <a:ext uri="{FF2B5EF4-FFF2-40B4-BE49-F238E27FC236}">
                <a16:creationId xmlns:a16="http://schemas.microsoft.com/office/drawing/2014/main" id="{DBEA6F26-E16D-B249-9C08-E2B97DE80EEB}"/>
              </a:ext>
            </a:extLst>
          </p:cNvPr>
          <p:cNvSpPr/>
          <p:nvPr userDrawn="1"/>
        </p:nvSpPr>
        <p:spPr>
          <a:xfrm flipH="1">
            <a:off x="0" y="7200900"/>
            <a:ext cx="9842500" cy="1028700"/>
          </a:xfrm>
          <a:prstGeom prst="round1Rect">
            <a:avLst/>
          </a:prstGeom>
          <a:solidFill>
            <a:srgbClr val="80BA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 Placeholder 20">
            <a:extLst>
              <a:ext uri="{FF2B5EF4-FFF2-40B4-BE49-F238E27FC236}">
                <a16:creationId xmlns:a16="http://schemas.microsoft.com/office/drawing/2014/main" id="{6EA59649-5957-F6AF-AC5F-B04DE86B616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122946" y="1254416"/>
            <a:ext cx="8871286" cy="528888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b="0" i="0">
                <a:solidFill>
                  <a:srgbClr val="3D1F1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Main header goes here</a:t>
            </a:r>
          </a:p>
        </p:txBody>
      </p:sp>
      <p:sp>
        <p:nvSpPr>
          <p:cNvPr id="6" name="Text Placeholder 34">
            <a:extLst>
              <a:ext uri="{FF2B5EF4-FFF2-40B4-BE49-F238E27FC236}">
                <a16:creationId xmlns:a16="http://schemas.microsoft.com/office/drawing/2014/main" id="{DDADDD66-5691-5D83-67CA-9E93A6855142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122363" y="4374609"/>
            <a:ext cx="4903097" cy="2249488"/>
          </a:xfrm>
        </p:spPr>
        <p:txBody>
          <a:bodyPr>
            <a:normAutofit/>
          </a:bodyPr>
          <a:lstStyle>
            <a:lvl1pPr marL="228600" indent="-228600"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Font typeface="Courier New" panose="02070309020205020404" pitchFamily="49" charset="0"/>
              <a:buChar char="o"/>
              <a:defRPr>
                <a:latin typeface="Avenir Next" panose="020B0503020202020204" pitchFamily="34" charset="0"/>
              </a:defRPr>
            </a:lvl5pPr>
          </a:lstStyle>
          <a:p>
            <a:pPr lvl="0"/>
            <a:r>
              <a:rPr lang="en-US" dirty="0"/>
              <a:t>Bullet point copy goes here</a:t>
            </a:r>
          </a:p>
          <a:p>
            <a:pPr lvl="1"/>
            <a:r>
              <a:rPr lang="en-US" dirty="0"/>
              <a:t>Bullet point copy goes here</a:t>
            </a:r>
          </a:p>
          <a:p>
            <a:pPr lvl="2"/>
            <a:r>
              <a:rPr lang="en-US" dirty="0"/>
              <a:t>Bullet point copy goes here</a:t>
            </a:r>
          </a:p>
          <a:p>
            <a:pPr lvl="3"/>
            <a:r>
              <a:rPr lang="en-US" dirty="0"/>
              <a:t>Bullet point copy goes here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1D400F52-F0FF-76E7-8F00-CAED3C4D659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121673" y="1924844"/>
            <a:ext cx="4903787" cy="2308225"/>
          </a:xfrm>
        </p:spPr>
        <p:txBody>
          <a:bodyPr>
            <a:normAutofit/>
          </a:bodyPr>
          <a:lstStyle>
            <a:lvl1pPr marL="0" marR="0" indent="0" algn="l" defTabSz="109728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4864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09728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4592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9456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Smaller paragraph text goes here</a:t>
            </a:r>
          </a:p>
          <a:p>
            <a:pPr marL="0" marR="0" lvl="0" indent="0" algn="l" defTabSz="109728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Smaller paragraph text goes here</a:t>
            </a:r>
          </a:p>
          <a:p>
            <a:pPr marL="0" marR="0" lvl="0" indent="0" algn="l" defTabSz="109728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Smaller paragraph text goes here</a:t>
            </a:r>
          </a:p>
          <a:p>
            <a:pPr marL="0" marR="0" lvl="0" indent="0" algn="l" defTabSz="109728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Smaller paragraph text goes here</a:t>
            </a:r>
          </a:p>
          <a:p>
            <a:pPr marL="0" marR="0" lvl="0" indent="0" algn="l" defTabSz="109728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Smaller paragraph text goes here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29CC83AF-A6C8-8419-BD19-B38FFE608FFB}"/>
              </a:ext>
            </a:extLst>
          </p:cNvPr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fld id="{74DA890B-BD6B-0D4E-9590-D6923B7363D1}" type="datetime1">
              <a:rPr lang="en-US" smtClean="0"/>
              <a:t>9/12/22</a:t>
            </a:fld>
            <a:endParaRPr lang="en-US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82ED94D2-B5F1-4997-7AD1-43A7B90EEE9C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6A561DEF-6736-4C9D-A585-90D6719C6070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4AD1312C-AA96-FF44-BC36-4038876DE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0091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A19402BC-FAE3-7F43-9528-6EDF6CDDD887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9842500" y="0"/>
            <a:ext cx="4787900" cy="8229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Round Single Corner Rectangle 20">
            <a:extLst>
              <a:ext uri="{FF2B5EF4-FFF2-40B4-BE49-F238E27FC236}">
                <a16:creationId xmlns:a16="http://schemas.microsoft.com/office/drawing/2014/main" id="{B64BEE84-538F-A74C-92D9-D6B4E35CB1C4}"/>
              </a:ext>
            </a:extLst>
          </p:cNvPr>
          <p:cNvSpPr/>
          <p:nvPr userDrawn="1"/>
        </p:nvSpPr>
        <p:spPr>
          <a:xfrm flipH="1">
            <a:off x="0" y="7200900"/>
            <a:ext cx="9842500" cy="1028700"/>
          </a:xfrm>
          <a:prstGeom prst="round1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 Placeholder 20">
            <a:extLst>
              <a:ext uri="{FF2B5EF4-FFF2-40B4-BE49-F238E27FC236}">
                <a16:creationId xmlns:a16="http://schemas.microsoft.com/office/drawing/2014/main" id="{162CDCDC-229A-B879-6BFB-5CF15ACE66F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122946" y="1254416"/>
            <a:ext cx="8871286" cy="528888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b="0" i="0">
                <a:solidFill>
                  <a:srgbClr val="3D1F1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Main header goes here</a:t>
            </a:r>
          </a:p>
        </p:txBody>
      </p:sp>
      <p:sp>
        <p:nvSpPr>
          <p:cNvPr id="6" name="Text Placeholder 34">
            <a:extLst>
              <a:ext uri="{FF2B5EF4-FFF2-40B4-BE49-F238E27FC236}">
                <a16:creationId xmlns:a16="http://schemas.microsoft.com/office/drawing/2014/main" id="{FB14A26C-E5C7-FA98-CA5A-F445B8DF75F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122363" y="4374609"/>
            <a:ext cx="4903097" cy="2249488"/>
          </a:xfrm>
        </p:spPr>
        <p:txBody>
          <a:bodyPr>
            <a:normAutofit/>
          </a:bodyPr>
          <a:lstStyle>
            <a:lvl1pPr marL="228600" indent="-228600"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Font typeface="Courier New" panose="02070309020205020404" pitchFamily="49" charset="0"/>
              <a:buChar char="o"/>
              <a:defRPr>
                <a:latin typeface="Avenir Next" panose="020B0503020202020204" pitchFamily="34" charset="0"/>
              </a:defRPr>
            </a:lvl5pPr>
          </a:lstStyle>
          <a:p>
            <a:pPr lvl="0"/>
            <a:r>
              <a:rPr lang="en-US" dirty="0"/>
              <a:t>Bullet point copy goes here</a:t>
            </a:r>
          </a:p>
          <a:p>
            <a:pPr lvl="1"/>
            <a:r>
              <a:rPr lang="en-US" dirty="0"/>
              <a:t>Bullet point copy goes here</a:t>
            </a:r>
          </a:p>
          <a:p>
            <a:pPr lvl="2"/>
            <a:r>
              <a:rPr lang="en-US" dirty="0"/>
              <a:t>Bullet point copy goes here</a:t>
            </a:r>
          </a:p>
          <a:p>
            <a:pPr lvl="3"/>
            <a:r>
              <a:rPr lang="en-US" dirty="0"/>
              <a:t>Bullet point copy goes here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B2CADE65-B411-1EA1-CF74-D833A06B336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121673" y="1924844"/>
            <a:ext cx="4903787" cy="2308225"/>
          </a:xfrm>
        </p:spPr>
        <p:txBody>
          <a:bodyPr>
            <a:normAutofit/>
          </a:bodyPr>
          <a:lstStyle>
            <a:lvl1pPr marL="0" marR="0" indent="0" algn="l" defTabSz="109728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4864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09728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4592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9456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Smaller paragraph text goes here</a:t>
            </a:r>
          </a:p>
          <a:p>
            <a:pPr marL="0" marR="0" lvl="0" indent="0" algn="l" defTabSz="109728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Smaller paragraph text goes here</a:t>
            </a:r>
          </a:p>
          <a:p>
            <a:pPr marL="0" marR="0" lvl="0" indent="0" algn="l" defTabSz="109728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Smaller paragraph text goes here</a:t>
            </a:r>
          </a:p>
          <a:p>
            <a:pPr marL="0" marR="0" lvl="0" indent="0" algn="l" defTabSz="109728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Smaller paragraph text goes here</a:t>
            </a:r>
          </a:p>
          <a:p>
            <a:pPr marL="0" marR="0" lvl="0" indent="0" algn="l" defTabSz="109728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Smaller paragraph text goes here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F9B23D61-5AED-9ECC-0B19-E1887441039C}"/>
              </a:ext>
            </a:extLst>
          </p:cNvPr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fld id="{8AC53528-10DC-6448-B613-74176CDE8E7F}" type="datetime1">
              <a:rPr lang="en-US" smtClean="0"/>
              <a:t>9/12/22</a:t>
            </a:fld>
            <a:endParaRPr lang="en-US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A6935D5C-3898-331E-D35C-9EF8BE712218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C4395AFB-F404-7AFA-74BC-E39FAA06643F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4AD1312C-AA96-FF44-BC36-4038876DE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609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2363" y="476250"/>
            <a:ext cx="8245736" cy="935356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4000" b="0" i="0">
                <a:latin typeface="Century Schoolbook" panose="020406040505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34">
            <a:extLst>
              <a:ext uri="{FF2B5EF4-FFF2-40B4-BE49-F238E27FC236}">
                <a16:creationId xmlns:a16="http://schemas.microsoft.com/office/drawing/2014/main" id="{8B584E81-1169-8E40-81D8-DF71DB988AD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122363" y="1631409"/>
            <a:ext cx="4903097" cy="2249488"/>
          </a:xfrm>
        </p:spPr>
        <p:txBody>
          <a:bodyPr>
            <a:normAutofit/>
          </a:bodyPr>
          <a:lstStyle>
            <a:lvl1pPr marL="228600" indent="-228600">
              <a:lnSpc>
                <a:spcPct val="100000"/>
              </a:lnSpc>
              <a:buClr>
                <a:srgbClr val="FD5000"/>
              </a:buClr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lnSpc>
                <a:spcPct val="100000"/>
              </a:lnSpc>
              <a:buClr>
                <a:srgbClr val="FD5000"/>
              </a:buClr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100000"/>
              </a:lnSpc>
              <a:buClr>
                <a:srgbClr val="FD5000"/>
              </a:buClr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100000"/>
              </a:lnSpc>
              <a:buClr>
                <a:srgbClr val="FD5000"/>
              </a:buClr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Font typeface="Courier New" panose="02070309020205020404" pitchFamily="49" charset="0"/>
              <a:buChar char="o"/>
              <a:defRPr>
                <a:latin typeface="Avenir Next" panose="020B0503020202020204" pitchFamily="34" charset="0"/>
              </a:defRPr>
            </a:lvl5pPr>
          </a:lstStyle>
          <a:p>
            <a:pPr lvl="0"/>
            <a:r>
              <a:rPr lang="en-US" dirty="0"/>
              <a:t>Bullet point copy goes here</a:t>
            </a:r>
          </a:p>
          <a:p>
            <a:pPr lvl="1"/>
            <a:r>
              <a:rPr lang="en-US" dirty="0"/>
              <a:t>Bullet point copy goes here</a:t>
            </a:r>
          </a:p>
          <a:p>
            <a:pPr lvl="2"/>
            <a:r>
              <a:rPr lang="en-US" dirty="0"/>
              <a:t>Bullet point copy goes here</a:t>
            </a:r>
          </a:p>
          <a:p>
            <a:pPr lvl="3"/>
            <a:r>
              <a:rPr lang="en-US" dirty="0"/>
              <a:t>Bullet point copy goes here</a:t>
            </a: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7821E0AA-1812-264C-8F48-97F463B3E191}"/>
              </a:ext>
            </a:extLst>
          </p:cNvPr>
          <p:cNvSpPr/>
          <p:nvPr userDrawn="1"/>
        </p:nvSpPr>
        <p:spPr>
          <a:xfrm>
            <a:off x="14058900" y="1542791"/>
            <a:ext cx="1587500" cy="5144017"/>
          </a:xfrm>
          <a:prstGeom prst="roundRect">
            <a:avLst/>
          </a:prstGeom>
          <a:solidFill>
            <a:srgbClr val="FD5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5C2914C-2E4F-B445-934C-DE77717FD73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10560" t="48382" r="11668" b="48095"/>
          <a:stretch/>
        </p:blipFill>
        <p:spPr>
          <a:xfrm rot="5400000">
            <a:off x="11847582" y="3966856"/>
            <a:ext cx="5045027" cy="295886"/>
          </a:xfrm>
          <a:prstGeom prst="rect">
            <a:avLst/>
          </a:prstGeom>
        </p:spPr>
      </p:pic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DE6B71B1-2BAF-39EC-6BE7-E953CC5852C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121673" y="4100700"/>
            <a:ext cx="4903787" cy="2308225"/>
          </a:xfrm>
        </p:spPr>
        <p:txBody>
          <a:bodyPr>
            <a:normAutofit/>
          </a:bodyPr>
          <a:lstStyle>
            <a:lvl1pPr marL="0" marR="0" indent="0" algn="l" defTabSz="109728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4864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09728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4592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9456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Smaller paragraph text goes here</a:t>
            </a:r>
          </a:p>
          <a:p>
            <a:pPr marL="0" marR="0" lvl="0" indent="0" algn="l" defTabSz="109728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Smaller paragraph text goes here</a:t>
            </a:r>
          </a:p>
          <a:p>
            <a:pPr marL="0" marR="0" lvl="0" indent="0" algn="l" defTabSz="109728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Smaller paragraph text goes here</a:t>
            </a:r>
          </a:p>
          <a:p>
            <a:pPr marL="0" marR="0" lvl="0" indent="0" algn="l" defTabSz="109728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Smaller paragraph text goes here</a:t>
            </a:r>
          </a:p>
          <a:p>
            <a:pPr marL="0" marR="0" lvl="0" indent="0" algn="l" defTabSz="109728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Smaller paragraph text goes here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77EA13F-99EC-6505-D74E-B968C54D9C5F}"/>
              </a:ext>
            </a:extLst>
          </p:cNvPr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fld id="{FEFD5471-2A59-194B-82AF-2F53FBB00A3E}" type="datetime1">
              <a:rPr lang="en-US" smtClean="0"/>
              <a:t>9/12/22</a:t>
            </a:fld>
            <a:endParaRPr lang="en-US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2FB09EB1-7D52-0138-DDA8-AA7FD31A5A2D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DD95064A-8D34-0691-9DAF-36F3874C2B15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4AD1312C-AA96-FF44-BC36-4038876DE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333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46423388-CE38-8C4A-81A3-D35ED9909CA9}"/>
              </a:ext>
            </a:extLst>
          </p:cNvPr>
          <p:cNvSpPr/>
          <p:nvPr userDrawn="1"/>
        </p:nvSpPr>
        <p:spPr>
          <a:xfrm>
            <a:off x="14058900" y="1542791"/>
            <a:ext cx="1587500" cy="5144017"/>
          </a:xfrm>
          <a:prstGeom prst="roundRect">
            <a:avLst/>
          </a:prstGeom>
          <a:solidFill>
            <a:srgbClr val="3D1F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277DEA7-C7F9-E741-AFCF-813E0F7FD4F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10560" t="48382" r="11668" b="48095"/>
          <a:stretch/>
        </p:blipFill>
        <p:spPr>
          <a:xfrm rot="5400000">
            <a:off x="11847582" y="3966856"/>
            <a:ext cx="5045027" cy="295886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BF820727-CE78-5FCB-6BFF-90A6DCCF95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2363" y="476250"/>
            <a:ext cx="8245736" cy="935356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4000" b="0" i="0">
                <a:latin typeface="Century Schoolbook" panose="020406040505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Text Placeholder 34">
            <a:extLst>
              <a:ext uri="{FF2B5EF4-FFF2-40B4-BE49-F238E27FC236}">
                <a16:creationId xmlns:a16="http://schemas.microsoft.com/office/drawing/2014/main" id="{E50B2A09-3474-579D-A118-3FE726242AB8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122363" y="1631409"/>
            <a:ext cx="4903097" cy="2249488"/>
          </a:xfrm>
        </p:spPr>
        <p:txBody>
          <a:bodyPr>
            <a:normAutofit/>
          </a:bodyPr>
          <a:lstStyle>
            <a:lvl1pPr marL="228600" indent="-228600">
              <a:lnSpc>
                <a:spcPct val="100000"/>
              </a:lnSpc>
              <a:buClr>
                <a:srgbClr val="FD5000"/>
              </a:buClr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lnSpc>
                <a:spcPct val="100000"/>
              </a:lnSpc>
              <a:buClr>
                <a:srgbClr val="FD5000"/>
              </a:buClr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100000"/>
              </a:lnSpc>
              <a:buClr>
                <a:srgbClr val="FD5000"/>
              </a:buClr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100000"/>
              </a:lnSpc>
              <a:buClr>
                <a:srgbClr val="FD5000"/>
              </a:buClr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Font typeface="Courier New" panose="02070309020205020404" pitchFamily="49" charset="0"/>
              <a:buChar char="o"/>
              <a:defRPr>
                <a:latin typeface="Avenir Next" panose="020B0503020202020204" pitchFamily="34" charset="0"/>
              </a:defRPr>
            </a:lvl5pPr>
          </a:lstStyle>
          <a:p>
            <a:pPr lvl="0"/>
            <a:r>
              <a:rPr lang="en-US" dirty="0"/>
              <a:t>Bullet point copy goes here</a:t>
            </a:r>
          </a:p>
          <a:p>
            <a:pPr lvl="1"/>
            <a:r>
              <a:rPr lang="en-US" dirty="0"/>
              <a:t>Bullet point copy goes here</a:t>
            </a:r>
          </a:p>
          <a:p>
            <a:pPr lvl="2"/>
            <a:r>
              <a:rPr lang="en-US" dirty="0"/>
              <a:t>Bullet point copy goes here</a:t>
            </a:r>
          </a:p>
          <a:p>
            <a:pPr lvl="3"/>
            <a:r>
              <a:rPr lang="en-US" dirty="0"/>
              <a:t>Bullet point copy goes here</a:t>
            </a:r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D546811D-4396-945A-6B9C-3F8E6329C31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121673" y="4100700"/>
            <a:ext cx="4903787" cy="2308225"/>
          </a:xfrm>
        </p:spPr>
        <p:txBody>
          <a:bodyPr>
            <a:normAutofit/>
          </a:bodyPr>
          <a:lstStyle>
            <a:lvl1pPr marL="0" marR="0" indent="0" algn="l" defTabSz="109728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4864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09728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4592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9456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Smaller paragraph text goes here</a:t>
            </a:r>
          </a:p>
          <a:p>
            <a:pPr marL="0" marR="0" lvl="0" indent="0" algn="l" defTabSz="109728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Smaller paragraph text goes here</a:t>
            </a:r>
          </a:p>
          <a:p>
            <a:pPr marL="0" marR="0" lvl="0" indent="0" algn="l" defTabSz="109728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Smaller paragraph text goes here</a:t>
            </a:r>
          </a:p>
          <a:p>
            <a:pPr marL="0" marR="0" lvl="0" indent="0" algn="l" defTabSz="109728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Smaller paragraph text goes here</a:t>
            </a:r>
          </a:p>
          <a:p>
            <a:pPr marL="0" marR="0" lvl="0" indent="0" algn="l" defTabSz="109728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Smaller paragraph text goes here</a:t>
            </a:r>
          </a:p>
        </p:txBody>
      </p:sp>
      <p:sp>
        <p:nvSpPr>
          <p:cNvPr id="13" name="Date Placeholder 12">
            <a:extLst>
              <a:ext uri="{FF2B5EF4-FFF2-40B4-BE49-F238E27FC236}">
                <a16:creationId xmlns:a16="http://schemas.microsoft.com/office/drawing/2014/main" id="{6C022C28-B5EA-0D91-9A46-65DFEDC4D5BF}"/>
              </a:ext>
            </a:extLst>
          </p:cNvPr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fld id="{185527BE-51D7-A54C-AA7C-E6A3D0DA02E2}" type="datetime1">
              <a:rPr lang="en-US" smtClean="0"/>
              <a:t>9/12/22</a:t>
            </a:fld>
            <a:endParaRPr lang="en-US"/>
          </a:p>
        </p:txBody>
      </p:sp>
      <p:sp>
        <p:nvSpPr>
          <p:cNvPr id="14" name="Footer Placeholder 13">
            <a:extLst>
              <a:ext uri="{FF2B5EF4-FFF2-40B4-BE49-F238E27FC236}">
                <a16:creationId xmlns:a16="http://schemas.microsoft.com/office/drawing/2014/main" id="{D7A43D43-6C01-90FB-6FCD-56421F5168BE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F75948ED-0BE8-5C59-6716-000A108FDEA7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4AD1312C-AA96-FF44-BC36-4038876DE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0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160B0187-DCAE-7245-B097-0292207DAF3C}"/>
              </a:ext>
            </a:extLst>
          </p:cNvPr>
          <p:cNvSpPr/>
          <p:nvPr userDrawn="1"/>
        </p:nvSpPr>
        <p:spPr>
          <a:xfrm>
            <a:off x="14058900" y="1542791"/>
            <a:ext cx="1587500" cy="5144017"/>
          </a:xfrm>
          <a:prstGeom prst="roundRect">
            <a:avLst/>
          </a:prstGeom>
          <a:solidFill>
            <a:srgbClr val="1C626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A5EA6E8-3873-D848-861C-6CE5C8D5FAD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10560" t="48382" r="11668" b="48095"/>
          <a:stretch/>
        </p:blipFill>
        <p:spPr>
          <a:xfrm rot="5400000">
            <a:off x="11847582" y="3966856"/>
            <a:ext cx="5045027" cy="295886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9B685CB4-98CD-3216-602E-F88C143E3F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2363" y="476250"/>
            <a:ext cx="8245736" cy="935356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4000" b="0" i="0">
                <a:latin typeface="Century Schoolbook" panose="020406040505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34">
            <a:extLst>
              <a:ext uri="{FF2B5EF4-FFF2-40B4-BE49-F238E27FC236}">
                <a16:creationId xmlns:a16="http://schemas.microsoft.com/office/drawing/2014/main" id="{3600D5B2-98A8-830A-F7F5-5E5A12B0978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122363" y="1631409"/>
            <a:ext cx="4903097" cy="2249488"/>
          </a:xfrm>
        </p:spPr>
        <p:txBody>
          <a:bodyPr>
            <a:normAutofit/>
          </a:bodyPr>
          <a:lstStyle>
            <a:lvl1pPr marL="228600" indent="-228600">
              <a:lnSpc>
                <a:spcPct val="100000"/>
              </a:lnSpc>
              <a:buClr>
                <a:srgbClr val="FD5000"/>
              </a:buClr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lnSpc>
                <a:spcPct val="100000"/>
              </a:lnSpc>
              <a:buClr>
                <a:srgbClr val="FD5000"/>
              </a:buClr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100000"/>
              </a:lnSpc>
              <a:buClr>
                <a:srgbClr val="FD5000"/>
              </a:buClr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100000"/>
              </a:lnSpc>
              <a:buClr>
                <a:srgbClr val="FD5000"/>
              </a:buClr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Font typeface="Courier New" panose="02070309020205020404" pitchFamily="49" charset="0"/>
              <a:buChar char="o"/>
              <a:defRPr>
                <a:latin typeface="Avenir Next" panose="020B0503020202020204" pitchFamily="34" charset="0"/>
              </a:defRPr>
            </a:lvl5pPr>
          </a:lstStyle>
          <a:p>
            <a:pPr lvl="0"/>
            <a:r>
              <a:rPr lang="en-US" dirty="0"/>
              <a:t>Bullet point copy goes here</a:t>
            </a:r>
          </a:p>
          <a:p>
            <a:pPr lvl="1"/>
            <a:r>
              <a:rPr lang="en-US" dirty="0"/>
              <a:t>Bullet point copy goes here</a:t>
            </a:r>
          </a:p>
          <a:p>
            <a:pPr lvl="2"/>
            <a:r>
              <a:rPr lang="en-US" dirty="0"/>
              <a:t>Bullet point copy goes here</a:t>
            </a:r>
          </a:p>
          <a:p>
            <a:pPr lvl="3"/>
            <a:r>
              <a:rPr lang="en-US" dirty="0"/>
              <a:t>Bullet point copy goes here</a:t>
            </a:r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36892F5F-4093-4173-7471-85B7F5EED33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121673" y="4100700"/>
            <a:ext cx="4903787" cy="2308225"/>
          </a:xfrm>
        </p:spPr>
        <p:txBody>
          <a:bodyPr>
            <a:normAutofit/>
          </a:bodyPr>
          <a:lstStyle>
            <a:lvl1pPr marL="0" marR="0" indent="0" algn="l" defTabSz="109728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4864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09728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4592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9456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Smaller paragraph text goes here</a:t>
            </a:r>
          </a:p>
          <a:p>
            <a:pPr marL="0" marR="0" lvl="0" indent="0" algn="l" defTabSz="109728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Smaller paragraph text goes here</a:t>
            </a:r>
          </a:p>
          <a:p>
            <a:pPr marL="0" marR="0" lvl="0" indent="0" algn="l" defTabSz="109728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Smaller paragraph text goes here</a:t>
            </a:r>
          </a:p>
          <a:p>
            <a:pPr marL="0" marR="0" lvl="0" indent="0" algn="l" defTabSz="109728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Smaller paragraph text goes here</a:t>
            </a:r>
          </a:p>
          <a:p>
            <a:pPr marL="0" marR="0" lvl="0" indent="0" algn="l" defTabSz="109728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Smaller paragraph text goes here</a:t>
            </a:r>
          </a:p>
        </p:txBody>
      </p:sp>
      <p:sp>
        <p:nvSpPr>
          <p:cNvPr id="13" name="Date Placeholder 12">
            <a:extLst>
              <a:ext uri="{FF2B5EF4-FFF2-40B4-BE49-F238E27FC236}">
                <a16:creationId xmlns:a16="http://schemas.microsoft.com/office/drawing/2014/main" id="{027F5666-BED8-ACC6-8A0D-D48130E45195}"/>
              </a:ext>
            </a:extLst>
          </p:cNvPr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fld id="{002F2FEF-1FCC-944B-9CB9-422EE1776237}" type="datetime1">
              <a:rPr lang="en-US" smtClean="0"/>
              <a:t>9/12/22</a:t>
            </a:fld>
            <a:endParaRPr lang="en-US"/>
          </a:p>
        </p:txBody>
      </p:sp>
      <p:sp>
        <p:nvSpPr>
          <p:cNvPr id="14" name="Footer Placeholder 13">
            <a:extLst>
              <a:ext uri="{FF2B5EF4-FFF2-40B4-BE49-F238E27FC236}">
                <a16:creationId xmlns:a16="http://schemas.microsoft.com/office/drawing/2014/main" id="{BC74C163-CBE2-099F-CD1E-40D976FC78C0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B6D69B3F-48A0-915F-63B9-A020DF5303E4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4AD1312C-AA96-FF44-BC36-4038876DE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0238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5840" y="438150"/>
            <a:ext cx="12618720" cy="15906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5840" y="2190750"/>
            <a:ext cx="12618720" cy="52216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05840" y="7627621"/>
            <a:ext cx="329184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D02D8A-E618-9041-A07C-44B3F76C60AA}" type="datetime1">
              <a:rPr lang="en-US" smtClean="0"/>
              <a:t>9/12/22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6320" y="7627621"/>
            <a:ext cx="493776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32720" y="7627621"/>
            <a:ext cx="329184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D1312C-AA96-FF44-BC36-4038876DE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868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83" r:id="rId2"/>
    <p:sldLayoutId id="2147483684" r:id="rId3"/>
    <p:sldLayoutId id="2147483689" r:id="rId4"/>
    <p:sldLayoutId id="2147483690" r:id="rId5"/>
    <p:sldLayoutId id="2147483691" r:id="rId6"/>
    <p:sldLayoutId id="2147483662" r:id="rId7"/>
    <p:sldLayoutId id="2147483688" r:id="rId8"/>
    <p:sldLayoutId id="2147483687" r:id="rId9"/>
    <p:sldLayoutId id="2147483685" r:id="rId10"/>
    <p:sldLayoutId id="2147483686" r:id="rId11"/>
    <p:sldLayoutId id="2147483677" r:id="rId12"/>
    <p:sldLayoutId id="2147483678" r:id="rId13"/>
    <p:sldLayoutId id="2147483679" r:id="rId14"/>
    <p:sldLayoutId id="2147483680" r:id="rId15"/>
    <p:sldLayoutId id="2147483681" r:id="rId16"/>
    <p:sldLayoutId id="2147483682" r:id="rId17"/>
    <p:sldLayoutId id="2147483666" r:id="rId18"/>
    <p:sldLayoutId id="2147483673" r:id="rId19"/>
    <p:sldLayoutId id="2147483674" r:id="rId20"/>
    <p:sldLayoutId id="2147483675" r:id="rId21"/>
    <p:sldLayoutId id="2147483676" r:id="rId22"/>
  </p:sldLayoutIdLst>
  <p:hf hdr="0" dt="0"/>
  <p:txStyles>
    <p:titleStyle>
      <a:lvl1pPr algn="l" defTabSz="1097280" rtl="0" eaLnBrk="1" latinLnBrk="0" hangingPunct="1">
        <a:lnSpc>
          <a:spcPct val="90000"/>
        </a:lnSpc>
        <a:spcBef>
          <a:spcPct val="0"/>
        </a:spcBef>
        <a:buNone/>
        <a:defRPr sz="52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109728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88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4pPr>
      <a:lvl5pPr marL="246888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5pPr>
      <a:lvl6pPr marL="301752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6pPr>
      <a:lvl7pPr marL="356616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7pPr>
      <a:lvl8pPr marL="411480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8pPr>
      <a:lvl9pPr marL="466344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2pPr>
      <a:lvl3pPr marL="109728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3pPr>
      <a:lvl4pPr marL="164592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4pPr>
      <a:lvl5pPr marL="219456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5pPr>
      <a:lvl6pPr marL="274320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6pPr>
      <a:lvl7pPr marL="329184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7pPr>
      <a:lvl8pPr marL="384048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8pPr>
      <a:lvl9pPr marL="438912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717806-05F6-5A41-B009-927DA532785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15887EE-67CB-3D43-B4A9-F961DEE27D1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5291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9629F0-545C-5443-803B-ABA8846ACFB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22955DF-4BAE-1D42-B637-871F68E4023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3858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FAA3ED-9C37-F742-9733-E91D01173D6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>
              <a:lnSpc>
                <a:spcPct val="100000"/>
              </a:lnSpc>
            </a:pP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2F1A5A4-E27B-F94F-A399-D328356F4C9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650314-1C6C-BEED-B81E-9636BDC91B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7F03AB-49AE-C261-65D6-35F9B81D2C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19048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0BDE2819-5E27-B847-90D1-5AFF9C598331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2999B6-CBFD-D248-A889-CC7DB560726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10000"/>
              </a:lnSpc>
            </a:pPr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418E044-BFC8-4F42-973D-46708DAF9117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1122363" y="1958975"/>
            <a:ext cx="4903097" cy="2249488"/>
          </a:xfrm>
        </p:spPr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AE89AD-59A0-D849-8C23-B4A2795FA089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4D9C4B-258F-EACB-D6AB-AEDB362589AE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DDBFA4-C82C-9F33-D32B-0E8387D80935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4AD1312C-AA96-FF44-BC36-4038876DEC2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774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4723A8-1287-8948-8F12-5A4AFD9D5F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551396-AC81-E644-AAE3-EF887C6DE66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645E136-F9A1-C14F-9EA0-CAB074EBBF43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1122363" y="4100700"/>
            <a:ext cx="4903097" cy="2249488"/>
          </a:xfr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6619EC-E299-30C9-57A1-6DF59C6FAD50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6F06C1-CA04-43CB-CAB6-A4A6A11F65A0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4AD1312C-AA96-FF44-BC36-4038876DEC2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7953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B170EB44-8333-734E-AE63-3101465C4C9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6F10154-5DCB-CD4F-9B92-9F52ED068F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0D0204-CE39-6046-AF96-B597897B3B0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A87A452-AC66-4440-97E2-2FADDCEDE5B2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8132763" y="4447904"/>
            <a:ext cx="6205537" cy="2249488"/>
          </a:xfr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CE9A86-B946-EF3C-4E55-E7FD35278CE3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CAD61C-64F8-80B9-D9CD-959639ED9B95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4AD1312C-AA96-FF44-BC36-4038876DEC2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9349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BD5CA034-3F95-BD4A-99BF-C2631A7E63C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4E9E4D4-CA4D-1348-9C07-0E94396988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32763" y="476250"/>
            <a:ext cx="6205537" cy="125095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11E98D-823B-4345-8DE6-277759A49C21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8132763" y="1978613"/>
            <a:ext cx="6205537" cy="2249488"/>
          </a:xfrm>
        </p:spPr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0C46AB-FF25-3E45-A8EA-46518506862C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8132763" y="4447904"/>
            <a:ext cx="6205537" cy="2249488"/>
          </a:xfr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433FE1-0DEA-52A0-A5AD-663166563A24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5BDB65-4DBC-02E9-15AB-A8F8B25B9F91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4AD1312C-AA96-FF44-BC36-4038876DEC2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9908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2A3E92-715C-1A46-BE90-9DB9797E48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2363" y="476250"/>
            <a:ext cx="8245736" cy="935356"/>
          </a:xfrm>
        </p:spPr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F1FB82-4480-0847-81AF-FFC530289476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1122363" y="1631409"/>
            <a:ext cx="4903097" cy="2249488"/>
          </a:xfrm>
        </p:spPr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1C4D8E-3FC9-DD4E-B1E6-78AB751026D0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1122363" y="4100700"/>
            <a:ext cx="4903097" cy="2249488"/>
          </a:xfr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84F2F1-63B4-7F50-4A48-D3A12D392203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D119EF-D5DA-DD58-3458-CB861A6CACDB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4AD1312C-AA96-FF44-BC36-4038876DEC2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4297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DF7BE5-6AC0-8545-8BBE-F79D197196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2363" y="476250"/>
            <a:ext cx="8245736" cy="935356"/>
          </a:xfrm>
        </p:spPr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8EC8C2-355F-4F4F-B78E-3FD913E5D0A3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1122363" y="1631409"/>
            <a:ext cx="4903097" cy="2249488"/>
          </a:xfrm>
        </p:spPr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7F051D-D935-2C4A-B86B-ADBC83A25EFF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1122363" y="4100700"/>
            <a:ext cx="4903097" cy="2249488"/>
          </a:xfr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94D83F-4AAA-9DD5-9456-3CD2F635D709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CC853-CF56-ED65-4559-16E779A283E8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4AD1312C-AA96-FF44-BC36-4038876DEC2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6019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27E465E-E437-A64A-942C-BB322F75658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688005B-A7C4-474B-9172-460EC9112B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2363" y="476250"/>
            <a:ext cx="8245736" cy="935356"/>
          </a:xfrm>
        </p:spPr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84A78E-6827-6341-8853-5B7D6EF9FCE2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1122363" y="1631409"/>
            <a:ext cx="4903097" cy="2249488"/>
          </a:xfr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35C8B7-F9D9-CD17-5DE8-D466547EDFB8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CBD938-5D56-4750-8849-7672F9AC5BCA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4AD1312C-AA96-FF44-BC36-4038876DEC2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1930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4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FD5000"/>
      </a:accent1>
      <a:accent2>
        <a:srgbClr val="4F2C1D"/>
      </a:accent2>
      <a:accent3>
        <a:srgbClr val="F5C163"/>
      </a:accent3>
      <a:accent4>
        <a:srgbClr val="B99B80"/>
      </a:accent4>
      <a:accent5>
        <a:srgbClr val="E3A392"/>
      </a:accent5>
      <a:accent6>
        <a:srgbClr val="F37B6C"/>
      </a:accent6>
      <a:hlink>
        <a:srgbClr val="80BAAC"/>
      </a:hlink>
      <a:folHlink>
        <a:srgbClr val="1C616D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7621</TotalTime>
  <Words>8</Words>
  <Application>Microsoft Macintosh PowerPoint</Application>
  <PresentationFormat>Custom</PresentationFormat>
  <Paragraphs>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Avenir Next</vt:lpstr>
      <vt:lpstr>Calibri</vt:lpstr>
      <vt:lpstr>Calibri Light</vt:lpstr>
      <vt:lpstr>Century Schoolbook</vt:lpstr>
      <vt:lpstr>Courier New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Josie N Jonckheere</dc:creator>
  <cp:keywords/>
  <dc:description/>
  <cp:lastModifiedBy>Josie N Jonckheere</cp:lastModifiedBy>
  <cp:revision>36</cp:revision>
  <cp:lastPrinted>2021-12-06T19:48:51Z</cp:lastPrinted>
  <dcterms:created xsi:type="dcterms:W3CDTF">2021-12-01T19:36:35Z</dcterms:created>
  <dcterms:modified xsi:type="dcterms:W3CDTF">2022-09-12T15:42:06Z</dcterms:modified>
  <cp:category/>
</cp:coreProperties>
</file>