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000"/>
    <a:srgbClr val="4F2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EB71B-B770-C649-B84E-7E82D059D59F}" type="datetimeFigureOut">
              <a:rPr lang="en-US" smtClean="0"/>
              <a:t>9/12/22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63DFD-42BD-1340-ABF2-DB24E71C3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6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background pattern&#10;&#10;Description automatically generated">
            <a:extLst>
              <a:ext uri="{FF2B5EF4-FFF2-40B4-BE49-F238E27FC236}">
                <a16:creationId xmlns:a16="http://schemas.microsoft.com/office/drawing/2014/main" id="{AF779699-8228-E548-96A7-2D47E59C59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C72548D-80C3-4840-9550-24651812AED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38586" y="0"/>
            <a:ext cx="4553414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B492F-E6B1-E348-84E4-673C60D7E3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3122" y="1122363"/>
            <a:ext cx="7140498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50AC6C-3982-324A-BD12-3318B0E42B8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3122" y="3602038"/>
            <a:ext cx="7140498" cy="1655762"/>
          </a:xfrm>
        </p:spPr>
        <p:txBody>
          <a:bodyPr/>
          <a:lstStyle>
            <a:lvl1pPr marL="0" indent="0" algn="l">
              <a:buNone/>
              <a:defRPr sz="2400" b="0" i="1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637332-39B5-7E49-9DEB-5F5378699A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3122" y="6194846"/>
            <a:ext cx="3609278" cy="41074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D3607-E3E8-C804-8FF7-6030F82BC8F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0DB3945-4C74-5B44-B647-2F938A70FE49}" type="datetime1">
              <a:rPr lang="en-US" smtClean="0"/>
              <a:t>9/12/22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BB2820B-27A7-05DA-1825-2EC0B3EBA86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837004-7F0B-8631-BF16-EED21E08AC6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9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 with low confidence">
            <a:extLst>
              <a:ext uri="{FF2B5EF4-FFF2-40B4-BE49-F238E27FC236}">
                <a16:creationId xmlns:a16="http://schemas.microsoft.com/office/drawing/2014/main" id="{6D128B5E-A528-454D-B638-FA9EB3C95B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B123F2A-F327-8E40-83F2-7D58FCCE24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38586" y="0"/>
            <a:ext cx="4553414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58D4510-A4C3-2E4F-8EA0-37FA9C487B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3122" y="1122363"/>
            <a:ext cx="7140498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313B1DD-BC32-AF46-93C2-18606AB8176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3122" y="3602038"/>
            <a:ext cx="7140498" cy="1655762"/>
          </a:xfrm>
        </p:spPr>
        <p:txBody>
          <a:bodyPr/>
          <a:lstStyle>
            <a:lvl1pPr marL="0" indent="0" algn="l">
              <a:buNone/>
              <a:defRPr sz="2400" b="0" i="1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25286BF-CD3C-DE4B-97B5-74C11B2730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3122" y="6194846"/>
            <a:ext cx="3609278" cy="410741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E077F8-3F96-0DA2-D421-D2D87165B4B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8EF2660-3EE5-E341-B26E-09D3AA4AF766}" type="datetime1">
              <a:rPr lang="en-US" smtClean="0"/>
              <a:t>9/12/22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D347AE-7A44-424B-20CF-12262A3F1A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6375E-9F72-C16C-A055-D2C824AF32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Background pattern&#10;&#10;Description automatically generated with low confidence">
            <a:extLst>
              <a:ext uri="{FF2B5EF4-FFF2-40B4-BE49-F238E27FC236}">
                <a16:creationId xmlns:a16="http://schemas.microsoft.com/office/drawing/2014/main" id="{CA892A14-8E7A-B347-91D2-D291CB9C74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BB558A-C132-354F-BB88-CC3C88991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6566" y="227945"/>
            <a:ext cx="3053666" cy="544512"/>
          </a:xfrm>
        </p:spPr>
        <p:txBody>
          <a:bodyPr>
            <a:normAutofit/>
          </a:bodyPr>
          <a:lstStyle>
            <a:lvl1pPr>
              <a:defRPr sz="20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SUBHEAD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240A7-7BBB-0649-AB24-C5DD5472F8D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4618300"/>
            <a:ext cx="5181600" cy="1558662"/>
          </a:xfrm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90BF567-5AFF-494D-9136-F29B6A597260}"/>
              </a:ext>
            </a:extLst>
          </p:cNvPr>
          <p:cNvGrpSpPr/>
          <p:nvPr userDrawn="1"/>
        </p:nvGrpSpPr>
        <p:grpSpPr>
          <a:xfrm>
            <a:off x="225981" y="178080"/>
            <a:ext cx="201169" cy="570931"/>
            <a:chOff x="497359" y="438150"/>
            <a:chExt cx="482786" cy="137017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A99476-7869-A24A-AC0A-E03D906EE9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359" y="438150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6F3EE0-0C76-F749-8C04-843789C6F473}"/>
                </a:ext>
              </a:extLst>
            </p:cNvPr>
            <p:cNvCxnSpPr>
              <a:cxnSpLocks/>
            </p:cNvCxnSpPr>
            <p:nvPr/>
          </p:nvCxnSpPr>
          <p:spPr>
            <a:xfrm>
              <a:off x="540328" y="438150"/>
              <a:ext cx="0" cy="1370178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D58949-7400-7D4C-87B7-BE494627C172}"/>
                </a:ext>
              </a:extLst>
            </p:cNvPr>
            <p:cNvCxnSpPr/>
            <p:nvPr/>
          </p:nvCxnSpPr>
          <p:spPr>
            <a:xfrm flipH="1">
              <a:off x="497361" y="1808328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6B4F2DA-D1F4-6747-925F-941D5E153BF1}"/>
              </a:ext>
            </a:extLst>
          </p:cNvPr>
          <p:cNvGrpSpPr/>
          <p:nvPr userDrawn="1"/>
        </p:nvGrpSpPr>
        <p:grpSpPr>
          <a:xfrm flipH="1">
            <a:off x="3279436" y="178080"/>
            <a:ext cx="201159" cy="570931"/>
            <a:chOff x="497359" y="438150"/>
            <a:chExt cx="482786" cy="137017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82AD31-6C0A-0342-9DAF-088AFB8CEB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359" y="438150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510D1BB-EEA5-304E-991E-6FAD91D1BA9B}"/>
                </a:ext>
              </a:extLst>
            </p:cNvPr>
            <p:cNvCxnSpPr>
              <a:cxnSpLocks/>
            </p:cNvCxnSpPr>
            <p:nvPr/>
          </p:nvCxnSpPr>
          <p:spPr>
            <a:xfrm>
              <a:off x="540328" y="438150"/>
              <a:ext cx="0" cy="1370178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3A96D3-9FBB-E44D-B74A-429FC157BD6E}"/>
                </a:ext>
              </a:extLst>
            </p:cNvPr>
            <p:cNvCxnSpPr/>
            <p:nvPr/>
          </p:nvCxnSpPr>
          <p:spPr>
            <a:xfrm flipH="1">
              <a:off x="497361" y="1808328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2815192-1D35-1044-8289-B36C9F09AE1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72202" y="4618300"/>
            <a:ext cx="5181600" cy="1558662"/>
          </a:xfrm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E1BF4D0-481C-7143-BE81-4026AD3A99D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0" y="1087438"/>
            <a:ext cx="5181600" cy="34274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46A7DFA6-F0AB-2746-8FE7-7B22F6962C1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72202" y="1101194"/>
            <a:ext cx="5181600" cy="3427412"/>
          </a:xfrm>
        </p:spPr>
        <p:txBody>
          <a:bodyPr/>
          <a:lstStyle/>
          <a:p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5D1D455-C0AD-D342-A6EB-5AEA37BA73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0560" t="48382" r="11668" b="48095"/>
          <a:stretch/>
        </p:blipFill>
        <p:spPr>
          <a:xfrm>
            <a:off x="142879" y="6340476"/>
            <a:ext cx="5045027" cy="295886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655CF-636F-0420-BDF9-EB85D30400C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BD68FC2-4860-4F41-8E57-D5CA45CEEECA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6322E-269F-D533-8114-0912376EC25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75210-62F2-EF71-C73F-053362AF918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312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4B2C1-6E6B-EB41-A06A-20BA4F80E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504669"/>
          </a:xfrm>
        </p:spPr>
        <p:txBody>
          <a:bodyPr>
            <a:normAutofit/>
          </a:bodyPr>
          <a:lstStyle>
            <a:lvl1pPr>
              <a:defRPr sz="480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2958D-C2EC-294D-B4A1-A6B038D01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4508500"/>
          </a:xfrm>
        </p:spPr>
        <p:txBody>
          <a:bodyPr/>
          <a:lstStyle>
            <a:lvl1pPr>
              <a:buClr>
                <a:srgbClr val="FD5000"/>
              </a:buCl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D5000"/>
              </a:buCl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D5000"/>
              </a:buCl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D5000"/>
              </a:buCl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D5000"/>
              </a:buCl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03D6B0-D377-6C48-9C4F-68348C8E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FE6C0-C3A0-1C4A-A1DD-506C27CEA17B}" type="datetime1">
              <a:rPr lang="en-US" smtClean="0"/>
              <a:t>9/12/22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3937A-509F-0040-82B4-6359D3BE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BF8022-C69A-8048-9424-148469BA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7DC55E4-581B-2F45-A386-82517247E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1171" y="863600"/>
            <a:ext cx="9791042" cy="541338"/>
          </a:xfrm>
        </p:spPr>
        <p:txBody>
          <a:bodyPr/>
          <a:lstStyle>
            <a:lvl1pPr marL="0" indent="0">
              <a:buNone/>
              <a:defRPr b="0" i="1">
                <a:latin typeface="Century Schoolbook" panose="02040604050505020304" pitchFamily="18" charset="0"/>
              </a:defRPr>
            </a:lvl1pPr>
            <a:lvl2pPr marL="457200" indent="0">
              <a:buNone/>
              <a:defRPr/>
            </a:lvl2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Subheading</a:t>
            </a:r>
          </a:p>
        </p:txBody>
      </p:sp>
    </p:spTree>
    <p:extLst>
      <p:ext uri="{BB962C8B-B14F-4D97-AF65-F5344CB8AC3E}">
        <p14:creationId xmlns:p14="http://schemas.microsoft.com/office/powerpoint/2010/main" val="4674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Shape, background pattern&#10;&#10;Description automatically generated">
            <a:extLst>
              <a:ext uri="{FF2B5EF4-FFF2-40B4-BE49-F238E27FC236}">
                <a16:creationId xmlns:a16="http://schemas.microsoft.com/office/drawing/2014/main" id="{0917CBA8-4C2A-9F47-B578-F150B4A9F6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BB558A-C132-354F-BB88-CC3C88991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6566" y="227945"/>
            <a:ext cx="3053666" cy="544512"/>
          </a:xfrm>
        </p:spPr>
        <p:txBody>
          <a:bodyPr>
            <a:normAutofit/>
          </a:bodyPr>
          <a:lstStyle>
            <a:lvl1pPr>
              <a:defRPr sz="20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SUBHEAD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90BF567-5AFF-494D-9136-F29B6A597260}"/>
              </a:ext>
            </a:extLst>
          </p:cNvPr>
          <p:cNvGrpSpPr/>
          <p:nvPr userDrawn="1"/>
        </p:nvGrpSpPr>
        <p:grpSpPr>
          <a:xfrm>
            <a:off x="225981" y="178080"/>
            <a:ext cx="201169" cy="570931"/>
            <a:chOff x="497359" y="438150"/>
            <a:chExt cx="482786" cy="1370178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A99476-7869-A24A-AC0A-E03D906EE9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359" y="438150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C6F3EE0-0C76-F749-8C04-843789C6F473}"/>
                </a:ext>
              </a:extLst>
            </p:cNvPr>
            <p:cNvCxnSpPr>
              <a:cxnSpLocks/>
            </p:cNvCxnSpPr>
            <p:nvPr/>
          </p:nvCxnSpPr>
          <p:spPr>
            <a:xfrm>
              <a:off x="540328" y="438150"/>
              <a:ext cx="0" cy="1370178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D58949-7400-7D4C-87B7-BE494627C172}"/>
                </a:ext>
              </a:extLst>
            </p:cNvPr>
            <p:cNvCxnSpPr/>
            <p:nvPr/>
          </p:nvCxnSpPr>
          <p:spPr>
            <a:xfrm flipH="1">
              <a:off x="497361" y="1808328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6B4F2DA-D1F4-6747-925F-941D5E153BF1}"/>
              </a:ext>
            </a:extLst>
          </p:cNvPr>
          <p:cNvGrpSpPr/>
          <p:nvPr userDrawn="1"/>
        </p:nvGrpSpPr>
        <p:grpSpPr>
          <a:xfrm flipH="1">
            <a:off x="3279436" y="178080"/>
            <a:ext cx="201159" cy="570931"/>
            <a:chOff x="497359" y="438150"/>
            <a:chExt cx="482786" cy="137017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82AD31-6C0A-0342-9DAF-088AFB8CEB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359" y="438150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510D1BB-EEA5-304E-991E-6FAD91D1BA9B}"/>
                </a:ext>
              </a:extLst>
            </p:cNvPr>
            <p:cNvCxnSpPr>
              <a:cxnSpLocks/>
            </p:cNvCxnSpPr>
            <p:nvPr/>
          </p:nvCxnSpPr>
          <p:spPr>
            <a:xfrm>
              <a:off x="540328" y="438150"/>
              <a:ext cx="0" cy="1370178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3A96D3-9FBB-E44D-B74A-429FC157BD6E}"/>
                </a:ext>
              </a:extLst>
            </p:cNvPr>
            <p:cNvCxnSpPr/>
            <p:nvPr/>
          </p:nvCxnSpPr>
          <p:spPr>
            <a:xfrm flipH="1">
              <a:off x="497361" y="1808328"/>
              <a:ext cx="482784" cy="0"/>
            </a:xfrm>
            <a:prstGeom prst="line">
              <a:avLst/>
            </a:prstGeom>
            <a:ln w="38100">
              <a:solidFill>
                <a:srgbClr val="FECC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7718916-C71C-5744-B4B1-F9C986E892F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4618300"/>
            <a:ext cx="5181600" cy="1558662"/>
          </a:xfrm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C92ED9C-A52D-C44F-9486-1A57E95F5466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72202" y="4618300"/>
            <a:ext cx="5181600" cy="1558662"/>
          </a:xfrm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Century Schoolbook" panose="02040604050505020304" pitchFamily="18" charset="0"/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Picture Placeholder 18">
            <a:extLst>
              <a:ext uri="{FF2B5EF4-FFF2-40B4-BE49-F238E27FC236}">
                <a16:creationId xmlns:a16="http://schemas.microsoft.com/office/drawing/2014/main" id="{931197D3-2FE1-2A40-8237-43D0C0C9D1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0" y="1087438"/>
            <a:ext cx="5181600" cy="34274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8">
            <a:extLst>
              <a:ext uri="{FF2B5EF4-FFF2-40B4-BE49-F238E27FC236}">
                <a16:creationId xmlns:a16="http://schemas.microsoft.com/office/drawing/2014/main" id="{FBA8A1C2-C82F-F04F-9BA4-D5D9C6540C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72202" y="1101194"/>
            <a:ext cx="5181600" cy="3427412"/>
          </a:xfrm>
        </p:spPr>
        <p:txBody>
          <a:bodyPr/>
          <a:lstStyle/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2651EAB-C019-D141-BAC0-B89B2CC157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0560" t="48382" r="11668" b="48095"/>
          <a:stretch/>
        </p:blipFill>
        <p:spPr>
          <a:xfrm>
            <a:off x="142879" y="6340476"/>
            <a:ext cx="5045027" cy="295886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A369D8-7365-288E-F6E0-AEF8EB67A22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23FAEE4-8550-E543-A888-4254BE764127}" type="datetime1">
              <a:rPr lang="en-US" smtClean="0"/>
              <a:t>9/12/22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645B8A-7D31-8665-0B90-D1FBB6F48B7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EB015-950C-2111-8DEB-B3C3C80E8B9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3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4B2C1-6E6B-EB41-A06A-20BA4F80E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504669"/>
          </a:xfrm>
        </p:spPr>
        <p:txBody>
          <a:bodyPr>
            <a:normAutofit/>
          </a:bodyPr>
          <a:lstStyle>
            <a:lvl1pPr>
              <a:defRPr sz="480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2958D-C2EC-294D-B4A1-A6B038D01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81163"/>
            <a:ext cx="5157787" cy="4508500"/>
          </a:xfrm>
        </p:spPr>
        <p:txBody>
          <a:bodyPr/>
          <a:lstStyle>
            <a:lvl1pPr>
              <a:buClr>
                <a:srgbClr val="FD5000"/>
              </a:buClr>
              <a:defRPr b="0" i="0">
                <a:latin typeface="Arial" panose="020B0604020202020204" pitchFamily="34" charset="0"/>
              </a:defRPr>
            </a:lvl1pPr>
            <a:lvl2pPr>
              <a:buClr>
                <a:srgbClr val="FD5000"/>
              </a:buClr>
              <a:defRPr b="0" i="0">
                <a:latin typeface="Arial" panose="020B0604020202020204" pitchFamily="34" charset="0"/>
              </a:defRPr>
            </a:lvl2pPr>
            <a:lvl3pPr>
              <a:buClr>
                <a:srgbClr val="FD5000"/>
              </a:buClr>
              <a:defRPr b="0" i="0">
                <a:latin typeface="Arial" panose="020B0604020202020204" pitchFamily="34" charset="0"/>
              </a:defRPr>
            </a:lvl3pPr>
            <a:lvl4pPr>
              <a:buClr>
                <a:srgbClr val="FD5000"/>
              </a:buClr>
              <a:defRPr b="0" i="0">
                <a:latin typeface="Arial" panose="020B0604020202020204" pitchFamily="34" charset="0"/>
              </a:defRPr>
            </a:lvl4pPr>
            <a:lvl5pPr>
              <a:buClr>
                <a:srgbClr val="FD5000"/>
              </a:buClr>
              <a:defRPr b="0" i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03D6B0-D377-6C48-9C4F-68348C8E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95C1-2392-844D-8719-A2CC3AC94888}" type="datetime1">
              <a:rPr lang="en-US" smtClean="0"/>
              <a:t>9/12/22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3937A-509F-0040-82B4-6359D3BE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BF8022-C69A-8048-9424-148469BA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7DC55E4-581B-2F45-A386-82517247E91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1171" y="863600"/>
            <a:ext cx="9791042" cy="541338"/>
          </a:xfrm>
        </p:spPr>
        <p:txBody>
          <a:bodyPr/>
          <a:lstStyle>
            <a:lvl1pPr marL="0" indent="0">
              <a:buNone/>
              <a:defRPr b="0" i="1">
                <a:latin typeface="Century Schoolbook" panose="02040604050505020304" pitchFamily="18" charset="0"/>
              </a:defRPr>
            </a:lvl1pPr>
            <a:lvl2pPr marL="457200" indent="0">
              <a:buNone/>
              <a:defRPr/>
            </a:lvl2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62FDFF-EF36-C944-AFA9-EC1B48E922E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0" y="1681163"/>
            <a:ext cx="4972050" cy="45085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7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background pattern&#10;&#10;Description automatically generated">
            <a:extLst>
              <a:ext uri="{FF2B5EF4-FFF2-40B4-BE49-F238E27FC236}">
                <a16:creationId xmlns:a16="http://schemas.microsoft.com/office/drawing/2014/main" id="{D4493E5A-86A1-DD4D-872D-7E273054CB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516880"/>
            <a:ext cx="12192000" cy="269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F3DE3AF-017F-BA44-B8D2-FD0370F7F2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2389187"/>
            <a:ext cx="10515600" cy="504669"/>
          </a:xfrm>
          <a:effectLst/>
        </p:spPr>
        <p:txBody>
          <a:bodyPr>
            <a:normAutofit/>
          </a:bodyPr>
          <a:lstStyle>
            <a:lvl1pPr>
              <a:defRPr sz="48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AAF5F4D7-0A23-2145-9BB8-2CBC0844E3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61171" y="2887662"/>
            <a:ext cx="9791042" cy="541338"/>
          </a:xfrm>
          <a:effectLst/>
        </p:spPr>
        <p:txBody>
          <a:bodyPr/>
          <a:lstStyle>
            <a:lvl1pPr marL="0" indent="0">
              <a:buNone/>
              <a:defRPr b="0" i="1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457200" indent="0">
              <a:buNone/>
              <a:defRPr/>
            </a:lvl2pPr>
            <a:lvl4pPr marL="1371600" indent="0">
              <a:buNone/>
              <a:defRPr/>
            </a:lvl4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2EABA1-D7DD-EF4F-B93B-B12D7DE0C1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5610" y="6082809"/>
            <a:ext cx="1840230" cy="520374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4A14BC-3209-41E2-2C08-9511382EB98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FF322C-1F65-E943-A1E9-1FF40653D8A5}" type="datetime1">
              <a:rPr lang="en-US" smtClean="0"/>
              <a:t>9/12/22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38A51-77AC-70CE-9C80-D47589180F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2BFE5-76DB-6594-1537-D307E7E0179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0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630127-5033-A348-8043-5E68C53D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27E9F-6334-F845-92F9-EAE84FD8C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32239-04EB-DE47-8DD4-DECF11128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7AB2-5239-564A-808C-5F6D4B802E51}" type="datetime1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A63E6-0C56-D542-A591-F7DDC0B74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FD5DF-6512-2D42-B405-49921AD3B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DADCD-AA45-DC48-ADAB-1DBA94969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55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2" r:id="rId3"/>
    <p:sldLayoutId id="2147483653" r:id="rId4"/>
    <p:sldLayoutId id="2147483662" r:id="rId5"/>
    <p:sldLayoutId id="2147483660" r:id="rId6"/>
    <p:sldLayoutId id="2147483663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30D288A-1C19-F34A-B920-6EB49DAB68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A6104B-C841-AC45-9BDB-A18310C7B7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6051F2C-7541-094D-B61F-7D2F37861A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298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23122D9-6E2F-8B45-958F-2F35636A74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3182C6-952F-5D4A-9E30-85549EDAB9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F6B53A1-D012-BE4E-8754-EDF33EB5FB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3D5FC-4D69-F065-F0BE-99B3C086E9F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DDD82-9E5F-305D-2FDE-00C3DFB4F1E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34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898FD-B71A-FA40-882C-E30186CA7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FA1FC-B044-3D4B-B260-448E5BED34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0F05E9-ED79-1E49-8124-F9D1369E17F4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3866B92-98E3-F543-AF43-CCE8515942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D46D1BB-6194-974B-9475-334C63F2D2F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C8C0A7B-F288-58B3-1E8C-94469581156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8333682-4D15-B123-00AE-EC53356C849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1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E8F9B-F9F6-D448-AB8E-569AB1B8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23961-67CE-8B4C-901E-834812B975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581E41-BF84-5C49-99DB-7E5CA001B9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493B9-9AA0-BA2A-8F5D-F9ACFEA7E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FD9CA-BA31-65CE-F308-EA8461B4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28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0549-6D69-7F4F-B7B3-7711AC8E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05494-3B38-9E47-A8E3-DD8DDAD3A8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EF2C2-B364-134C-830C-C8A94AD9D2D6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1EA5DF0-7515-E947-8CA2-F9FF095C52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20FD8FD-2910-7249-A037-D9B7A4485DC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9C25DD-B51A-9398-F2E3-73C6F7FE826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E3A474F-5785-A128-5EE6-705C88029E3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17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E9205-E711-D747-81E8-FBC1AB283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C8ED9-8C6B-5E46-9B9E-3AFD8B6E9C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9BE0B-12B3-6140-9055-269603786C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F0BE1C1-58E9-F743-9ACC-95AF756728D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FDFDF-0731-1DF4-4E30-884A2FA83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69B2A-3849-6471-434D-F98A109F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6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699C-B35D-A344-B387-58D92CE7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CE66A-6959-3F49-9AEB-483B18FB60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8AE9A-CF40-BAC7-0B35-8C2BDF5CD6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5E7CF5-A330-4392-6B2A-EF9DABFA88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36DADCD-AA45-DC48-ADAB-1DBA949698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0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3093</TotalTime>
  <Words>6</Words>
  <Application>Microsoft Macintosh PowerPoint</Application>
  <PresentationFormat>Widescreen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Schoolbook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N Jonckheere</dc:creator>
  <cp:lastModifiedBy>Josie N Jonckheere</cp:lastModifiedBy>
  <cp:revision>15</cp:revision>
  <dcterms:created xsi:type="dcterms:W3CDTF">2022-02-09T13:50:44Z</dcterms:created>
  <dcterms:modified xsi:type="dcterms:W3CDTF">2022-09-12T15:44:18Z</dcterms:modified>
</cp:coreProperties>
</file>