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5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5096-4C69-A54A-BFAC-72D3617D406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0C3B7-1FCE-9F4E-8BAC-59B1CD73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9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587AB5-F956-7F4D-9CEC-62D332A28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697E24-B883-7B42-9F96-862D29A10A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376237" y="4479925"/>
            <a:ext cx="9457608" cy="7826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>
              <a:defRPr>
                <a:latin typeface="Century Schoolbook" panose="02040604050505020304" pitchFamily="18" charset="0"/>
              </a:defRPr>
            </a:lvl2pPr>
            <a:lvl3pPr>
              <a:defRPr>
                <a:latin typeface="Century Schoolbook" panose="02040604050505020304" pitchFamily="18" charset="0"/>
              </a:defRPr>
            </a:lvl3pPr>
            <a:lvl4pPr>
              <a:defRPr>
                <a:latin typeface="Century Schoolbook" panose="02040604050505020304" pitchFamily="18" charset="0"/>
              </a:defRPr>
            </a:lvl4pPr>
            <a:lvl5pPr>
              <a:defRPr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E7B8F2-B73B-DF43-A323-0C64071C9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280" y="5248275"/>
            <a:ext cx="6378575" cy="1239838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37029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587AB5-F956-7F4D-9CEC-62D332A28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697E24-B883-7B42-9F96-862D29A10A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6812" y="5469731"/>
            <a:ext cx="9457608" cy="78263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8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>
              <a:defRPr>
                <a:latin typeface="Century Schoolbook" panose="02040604050505020304" pitchFamily="18" charset="0"/>
              </a:defRPr>
            </a:lvl2pPr>
            <a:lvl3pPr>
              <a:defRPr>
                <a:latin typeface="Century Schoolbook" panose="02040604050505020304" pitchFamily="18" charset="0"/>
              </a:defRPr>
            </a:lvl3pPr>
            <a:lvl4pPr>
              <a:defRPr>
                <a:latin typeface="Century Schoolbook" panose="02040604050505020304" pitchFamily="18" charset="0"/>
              </a:defRPr>
            </a:lvl4pPr>
            <a:lvl5pPr>
              <a:defRPr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E7B8F2-B73B-DF43-A323-0C64071C9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6812" y="6238081"/>
            <a:ext cx="6378575" cy="1239838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MONTH, DAY, YEAR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426629-CA47-6E4E-BEB3-D082D9A2F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053" t="41981" r="27174" b="41981"/>
          <a:stretch/>
        </p:blipFill>
        <p:spPr>
          <a:xfrm>
            <a:off x="9727917" y="108066"/>
            <a:ext cx="2464083" cy="1142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BC1A8-9ABB-274B-BDE3-DF0E9D9AD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60" t="48382" r="11668" b="48095"/>
          <a:stretch/>
        </p:blipFill>
        <p:spPr>
          <a:xfrm rot="5400000">
            <a:off x="9176661" y="3220212"/>
            <a:ext cx="5045027" cy="2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FF413F-7B79-7C40-B713-747A72EAB9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587AB5-F956-7F4D-9CEC-62D332A28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61334" y="526093"/>
            <a:ext cx="8077576" cy="6444641"/>
          </a:xfrm>
          <a:prstGeom prst="round1Rect">
            <a:avLst>
              <a:gd name="adj" fmla="val 6949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697E24-B883-7B42-9F96-862D29A10A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7576" y="1135476"/>
            <a:ext cx="3934884" cy="1369730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>
              <a:defRPr>
                <a:latin typeface="Century Schoolbook" panose="02040604050505020304" pitchFamily="18" charset="0"/>
              </a:defRPr>
            </a:lvl2pPr>
            <a:lvl3pPr>
              <a:defRPr>
                <a:latin typeface="Century Schoolbook" panose="02040604050505020304" pitchFamily="18" charset="0"/>
              </a:defRPr>
            </a:lvl3pPr>
            <a:lvl4pPr>
              <a:defRPr>
                <a:latin typeface="Century Schoolbook" panose="02040604050505020304" pitchFamily="18" charset="0"/>
              </a:defRPr>
            </a:lvl4pPr>
            <a:lvl5pPr>
              <a:defRPr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E7B8F2-B73B-DF43-A323-0C64071C99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576" y="2508575"/>
            <a:ext cx="3934884" cy="1239838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MONTH, DAY,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E700C3-9636-1746-A93F-BB5CB4D51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517" b="39517"/>
          <a:stretch/>
        </p:blipFill>
        <p:spPr>
          <a:xfrm>
            <a:off x="7543526" y="5474744"/>
            <a:ext cx="5093952" cy="13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78F6AB-ECF9-644E-92F8-C8EEEBCFAC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02D273-3C8C-4949-AF55-0651A5153443}"/>
              </a:ext>
            </a:extLst>
          </p:cNvPr>
          <p:cNvSpPr/>
          <p:nvPr userDrawn="1"/>
        </p:nvSpPr>
        <p:spPr>
          <a:xfrm>
            <a:off x="-770020" y="417095"/>
            <a:ext cx="11839074" cy="5186489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603A8D1-253C-F047-A0DC-6BB53119E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45600" y="4209142"/>
            <a:ext cx="2582397" cy="2310637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B32960-0E17-1046-9009-163D86D30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053" t="41981" r="27174" b="41981"/>
          <a:stretch/>
        </p:blipFill>
        <p:spPr>
          <a:xfrm>
            <a:off x="364003" y="5720638"/>
            <a:ext cx="2201066" cy="1020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2C10B4-0E90-0045-A19D-DB3BECF6B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60" t="48382" r="11668" b="48095"/>
          <a:stretch/>
        </p:blipFill>
        <p:spPr>
          <a:xfrm>
            <a:off x="2184119" y="6278062"/>
            <a:ext cx="4121431" cy="24171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EDE7F7-2E97-5444-A2D6-B65B8E307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946" y="1254416"/>
            <a:ext cx="8871286" cy="5288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header goes here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1043EB6-2CE2-984F-A5DF-90B1F55685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7337" y="1958975"/>
            <a:ext cx="4903097" cy="2249488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Bullet point copy goes here</a:t>
            </a:r>
          </a:p>
          <a:p>
            <a:pPr lvl="1"/>
            <a:r>
              <a:rPr lang="en-US" dirty="0"/>
              <a:t>Bullet point copy goes here</a:t>
            </a:r>
          </a:p>
          <a:p>
            <a:pPr lvl="2"/>
            <a:r>
              <a:rPr lang="en-US" dirty="0"/>
              <a:t>Bullet point copy goes here</a:t>
            </a:r>
          </a:p>
          <a:p>
            <a:pPr lvl="3"/>
            <a:r>
              <a:rPr lang="en-US" dirty="0"/>
              <a:t>Bullet point copy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A14C9-51E1-75AF-9258-70E79C969B3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CA7FC-C5C6-D94C-44C5-2DF3B4AC0EB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12E5A-B18F-D151-402B-229ACB0BB9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C8669A-2F80-B1B0-553F-2D9CC41435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2363" y="1958975"/>
            <a:ext cx="4141787" cy="2249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24387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6FE0664-8010-064C-B5E3-8A61D90B297A}"/>
              </a:ext>
            </a:extLst>
          </p:cNvPr>
          <p:cNvSpPr/>
          <p:nvPr userDrawn="1"/>
        </p:nvSpPr>
        <p:spPr>
          <a:xfrm rot="10800000" flipH="1">
            <a:off x="0" y="0"/>
            <a:ext cx="9956800" cy="101600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3BCA6-282D-7149-810A-3EC7D5B56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4" y="-1"/>
            <a:ext cx="8915400" cy="10160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Place main header for this slide here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C67FAEA-4ACA-A744-A091-BA5D8918A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946" y="1864016"/>
            <a:ext cx="8871286" cy="528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77651F89-21B1-F14C-9B97-73837855BB76}"/>
              </a:ext>
            </a:extLst>
          </p:cNvPr>
          <p:cNvSpPr/>
          <p:nvPr userDrawn="1"/>
        </p:nvSpPr>
        <p:spPr>
          <a:xfrm rot="16200000">
            <a:off x="9483206" y="2589029"/>
            <a:ext cx="5223927" cy="815333"/>
          </a:xfrm>
          <a:prstGeom prst="round2SameRect">
            <a:avLst>
              <a:gd name="adj1" fmla="val 34433"/>
              <a:gd name="adj2" fmla="val 0"/>
            </a:avLst>
          </a:prstGeom>
          <a:solidFill>
            <a:srgbClr val="552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E61298-9CE6-8648-AD42-0ECECDD6B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60" t="48382" r="11668" b="48095"/>
          <a:stretch/>
        </p:blipFill>
        <p:spPr>
          <a:xfrm rot="5400000">
            <a:off x="9421882" y="2848754"/>
            <a:ext cx="5045027" cy="295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A51129-BB0B-6746-A79B-1C1DFF27C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2090" b="32090"/>
          <a:stretch/>
        </p:blipFill>
        <p:spPr>
          <a:xfrm>
            <a:off x="8558862" y="5084533"/>
            <a:ext cx="5033263" cy="2333178"/>
          </a:xfrm>
          <a:prstGeom prst="rect">
            <a:avLst/>
          </a:prstGeom>
        </p:spPr>
      </p:pic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FEC4497B-C413-734F-B841-8220D9B2F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7337" y="2392904"/>
            <a:ext cx="4903097" cy="2249488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Bullet point copy goes here</a:t>
            </a:r>
          </a:p>
          <a:p>
            <a:pPr lvl="1"/>
            <a:r>
              <a:rPr lang="en-US" dirty="0"/>
              <a:t>Bullet point copy goes here</a:t>
            </a:r>
          </a:p>
          <a:p>
            <a:pPr lvl="2"/>
            <a:r>
              <a:rPr lang="en-US" dirty="0"/>
              <a:t>Bullet point copy goes here</a:t>
            </a:r>
          </a:p>
          <a:p>
            <a:pPr lvl="3"/>
            <a:r>
              <a:rPr lang="en-US" dirty="0"/>
              <a:t>Bullet point copy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7CD79-B045-FD70-5DD3-F55C03D510A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34A94-AB8C-8F88-A3F9-8033BC633E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B224D-D14E-E690-9A63-5A6BD062507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E9CFEA-698F-3E53-10EC-044FB1DD5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2363" y="2392904"/>
            <a:ext cx="4141787" cy="2249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Smaller paragraph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101830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7FFA201-27A2-8442-A2F8-71E572F21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204913"/>
          </a:xfrm>
          <a:custGeom>
            <a:avLst/>
            <a:gdLst/>
            <a:ahLst/>
            <a:cxnLst/>
            <a:rect l="l" t="t" r="r" b="b"/>
            <a:pathLst>
              <a:path w="12192000" h="1204913">
                <a:moveTo>
                  <a:pt x="0" y="0"/>
                </a:moveTo>
                <a:lnTo>
                  <a:pt x="3529342" y="0"/>
                </a:lnTo>
                <a:lnTo>
                  <a:pt x="3529342" y="169269"/>
                </a:lnTo>
                <a:cubicBezTo>
                  <a:pt x="3529342" y="376054"/>
                  <a:pt x="3696974" y="543686"/>
                  <a:pt x="3903759" y="543686"/>
                </a:cubicBezTo>
                <a:lnTo>
                  <a:pt x="8288241" y="543686"/>
                </a:lnTo>
                <a:cubicBezTo>
                  <a:pt x="8495026" y="543686"/>
                  <a:pt x="8662658" y="376054"/>
                  <a:pt x="8662658" y="169269"/>
                </a:cubicBezTo>
                <a:lnTo>
                  <a:pt x="8662658" y="0"/>
                </a:lnTo>
                <a:lnTo>
                  <a:pt x="12192000" y="0"/>
                </a:lnTo>
                <a:lnTo>
                  <a:pt x="12192000" y="1204913"/>
                </a:lnTo>
                <a:lnTo>
                  <a:pt x="0" y="12049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9702B38-A5A5-954D-8464-621AAA7CDC38}"/>
              </a:ext>
            </a:extLst>
          </p:cNvPr>
          <p:cNvSpPr/>
          <p:nvPr userDrawn="1"/>
        </p:nvSpPr>
        <p:spPr>
          <a:xfrm rot="10800000">
            <a:off x="3529342" y="-543691"/>
            <a:ext cx="5133316" cy="1087377"/>
          </a:xfrm>
          <a:prstGeom prst="round2SameRect">
            <a:avLst>
              <a:gd name="adj1" fmla="val 34433"/>
              <a:gd name="adj2" fmla="val 0"/>
            </a:avLst>
          </a:prstGeom>
          <a:solidFill>
            <a:srgbClr val="FD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D543AA-F909-5341-B05A-24CE10ACC78A}"/>
              </a:ext>
            </a:extLst>
          </p:cNvPr>
          <p:cNvSpPr txBox="1"/>
          <p:nvPr userDrawn="1"/>
        </p:nvSpPr>
        <p:spPr>
          <a:xfrm>
            <a:off x="3529342" y="108640"/>
            <a:ext cx="513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</a:rPr>
              <a:t>BOWLING GREEN STATE UNIVERSITY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50CD491-6EAE-BB4F-9D4D-A83A03890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863" y="1748605"/>
            <a:ext cx="8915400" cy="8413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3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Place main header for this slide here</a:t>
            </a: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FA16063F-430B-3547-8810-5AC4B2B94052}"/>
              </a:ext>
            </a:extLst>
          </p:cNvPr>
          <p:cNvSpPr/>
          <p:nvPr userDrawn="1"/>
        </p:nvSpPr>
        <p:spPr>
          <a:xfrm>
            <a:off x="3529342" y="6205671"/>
            <a:ext cx="5133316" cy="1087377"/>
          </a:xfrm>
          <a:prstGeom prst="round2SameRect">
            <a:avLst>
              <a:gd name="adj1" fmla="val 34433"/>
              <a:gd name="adj2" fmla="val 0"/>
            </a:avLst>
          </a:prstGeom>
          <a:solidFill>
            <a:srgbClr val="FD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17D8F0-D58C-514C-8024-C60058898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053" t="41981" r="27174" b="41981"/>
          <a:stretch/>
        </p:blipFill>
        <p:spPr>
          <a:xfrm>
            <a:off x="5221810" y="6152457"/>
            <a:ext cx="1748381" cy="810465"/>
          </a:xfrm>
          <a:prstGeom prst="rect">
            <a:avLst/>
          </a:prstGeom>
        </p:spPr>
      </p:pic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748D7744-BA91-7E40-9466-E8B080E1B5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793" y="2589935"/>
            <a:ext cx="4903097" cy="2249488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Bullet point copy goes here</a:t>
            </a:r>
          </a:p>
          <a:p>
            <a:pPr lvl="1"/>
            <a:r>
              <a:rPr lang="en-US" dirty="0"/>
              <a:t>Bullet point copy goes here</a:t>
            </a:r>
          </a:p>
          <a:p>
            <a:pPr lvl="2"/>
            <a:r>
              <a:rPr lang="en-US" dirty="0"/>
              <a:t>Bullet point copy goes here</a:t>
            </a:r>
          </a:p>
          <a:p>
            <a:pPr lvl="3"/>
            <a:r>
              <a:rPr lang="en-US" dirty="0"/>
              <a:t>Bullet point copy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D1AA4-7B70-3AA4-1FC6-87639D9867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E0960-4E36-3691-30BA-C9B8D67A63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EAF94-049C-F689-6287-26E8050B21C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377D6D-C908-D54F-B036-9D098F61D3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5429"/>
            <a:ext cx="7300913" cy="6422571"/>
          </a:xfrm>
          <a:prstGeom prst="round1Rect">
            <a:avLst>
              <a:gd name="adj" fmla="val 5594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285326-9317-474D-B65C-60BED72C6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0604" y="952453"/>
            <a:ext cx="4481965" cy="14832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FD5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Place main header for this slide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49B5F-F679-834B-8395-A09D83EC2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66" t="41709" r="13278" b="42240"/>
          <a:stretch/>
        </p:blipFill>
        <p:spPr>
          <a:xfrm>
            <a:off x="7836342" y="5640777"/>
            <a:ext cx="3890488" cy="1055582"/>
          </a:xfrm>
          <a:prstGeom prst="rect">
            <a:avLst/>
          </a:prstGeom>
        </p:spPr>
      </p:pic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A94A41BC-58B0-E64A-9550-1330A4D94E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2765" y="2435656"/>
            <a:ext cx="4309804" cy="2249488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Bullet point copy goes here</a:t>
            </a:r>
          </a:p>
          <a:p>
            <a:pPr lvl="1"/>
            <a:r>
              <a:rPr lang="en-US" dirty="0"/>
              <a:t>Bullet point copy goes here</a:t>
            </a:r>
          </a:p>
          <a:p>
            <a:pPr lvl="2"/>
            <a:r>
              <a:rPr lang="en-US" dirty="0"/>
              <a:t>Bullet point copy goes here</a:t>
            </a:r>
          </a:p>
          <a:p>
            <a:pPr lvl="3"/>
            <a:r>
              <a:rPr lang="en-US" dirty="0"/>
              <a:t>Bullet point copy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C8E60-FEDE-EA73-33B5-F84FE45051C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DEA9-A76B-003E-8EDB-3F1AFEA986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F490-80D8-5C95-8503-99E12D5B46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8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C2E87-9466-7C4B-854B-FB7E28A6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6DC57-12B3-714D-972D-3F195970A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5E23-8F37-A348-A9B2-07B888E78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8775C-030F-8146-B1E9-2A4F8E4DE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BB5B-5946-4F41-BC31-557CAA907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E70C1-F610-534A-9EAF-F20F589F4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0" r:id="rId5"/>
    <p:sldLayoutId id="2147483651" r:id="rId6"/>
    <p:sldLayoutId id="214748365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DAEA908-9FF4-8F40-996C-7002F9C72D2F}"/>
              </a:ext>
            </a:extLst>
          </p:cNvPr>
          <p:cNvSpPr/>
          <p:nvPr/>
        </p:nvSpPr>
        <p:spPr>
          <a:xfrm>
            <a:off x="-3147615" y="3599073"/>
            <a:ext cx="10689470" cy="6517854"/>
          </a:xfrm>
          <a:prstGeom prst="ellipse">
            <a:avLst/>
          </a:prstGeom>
          <a:gradFill>
            <a:gsLst>
              <a:gs pos="0">
                <a:srgbClr val="FD5000">
                  <a:alpha val="44000"/>
                </a:srgbClr>
              </a:gs>
              <a:gs pos="100000">
                <a:srgbClr val="FD5000">
                  <a:alpha val="35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softEdge rad="396953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GSU Logo&#10;">
            <a:extLst>
              <a:ext uri="{FF2B5EF4-FFF2-40B4-BE49-F238E27FC236}">
                <a16:creationId xmlns:a16="http://schemas.microsoft.com/office/drawing/2014/main" id="{3921AB85-3FA4-E54E-A703-39F033D66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3" t="41981" r="27174" b="41981"/>
          <a:stretch/>
        </p:blipFill>
        <p:spPr>
          <a:xfrm>
            <a:off x="9727917" y="108066"/>
            <a:ext cx="2464083" cy="1142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3C4F4-DE06-B54B-83DE-AF137426C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60" t="48382" r="11668" b="48095"/>
          <a:stretch/>
        </p:blipFill>
        <p:spPr>
          <a:xfrm rot="5400000">
            <a:off x="9176661" y="3220212"/>
            <a:ext cx="5045027" cy="2958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F034A-52A2-1F49-8059-AC73EE4E5A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42785-62EE-EC43-B794-BB7FF8ECC0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B3908-4CC5-9D4C-ADF7-EFCDE6C676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153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B37A41C1-8A87-FA43-A643-B973AAD98467}"/>
              </a:ext>
            </a:extLst>
          </p:cNvPr>
          <p:cNvSpPr/>
          <p:nvPr/>
        </p:nvSpPr>
        <p:spPr>
          <a:xfrm>
            <a:off x="-175364" y="5133474"/>
            <a:ext cx="8329808" cy="2006362"/>
          </a:xfrm>
          <a:prstGeom prst="round1Rect">
            <a:avLst/>
          </a:prstGeom>
          <a:solidFill>
            <a:srgbClr val="FD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0E1F8-899D-6848-BEB0-FA109BFAF3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C699D-C5E2-4449-93C6-85793C5BD0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C30A5-219F-4444-BFED-2285ABEA3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3" t="41981" r="27174" b="41981"/>
          <a:stretch/>
        </p:blipFill>
        <p:spPr>
          <a:xfrm>
            <a:off x="9727917" y="108066"/>
            <a:ext cx="2464083" cy="1142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D0206-1FF1-5B46-A743-72A15820E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60" t="48382" r="11668" b="48095"/>
          <a:stretch/>
        </p:blipFill>
        <p:spPr>
          <a:xfrm rot="5400000">
            <a:off x="9176661" y="3220212"/>
            <a:ext cx="5045027" cy="29588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83F8A2-E484-D14B-A1AC-0D6B49C2AD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8566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D7411-CD46-A144-9273-92442A573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8C279-AE88-C249-BCD8-149111107C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F675F9-3883-2B4D-AB50-32D2466DE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0473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DD8C3E-B120-70FC-F5A6-958ABFF46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8B8392-1F4D-C59B-6CEA-361DB269B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3C6D9-E3B8-CCFC-C835-52DBBC1CD9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AB9C-D447-F916-9673-84EBAAEE331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4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D12947-2CEB-0EA4-1E15-67206191C1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133F7D-F21F-6AA0-539D-0FFDDF58C6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B4E95E-9203-8212-3A4C-30A085E9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DEB423-A822-5314-2F2D-D6A4324B5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520B0F-A486-D765-A3EE-5F39050BB7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14563-35A9-EE95-E065-E06C37F9B20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469FE-A548-095E-A15D-26EE849740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5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DC2A8E-2CE0-DDA7-298D-F775B56DC2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F4137EC-3206-AD4F-9278-F41B23A03E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813" b="77363"/>
          <a:stretch/>
        </p:blipFill>
        <p:spPr>
          <a:xfrm>
            <a:off x="0" y="0"/>
            <a:ext cx="12192000" cy="12049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B09199-1F22-ED41-B7D0-969BB5A3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A81B3-1815-B04F-B125-21FC81E0B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E40E25-DF2C-E4FD-AC3D-82057E8925D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8496A-F257-4652-B7D8-CE7BF50628A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6C0545-5212-D546-ABED-F2DF9E61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55495-AF1B-8F4B-9F1F-7F46247B9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291843-E607-EF40-BFC7-26FF761A23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01EE7-FB86-376D-D315-074EACD3F10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B996-3883-9AE1-76BE-1C94A4EAF5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4CE70C1-F610-534A-9EAF-F20F589F4D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D5000"/>
      </a:accent1>
      <a:accent2>
        <a:srgbClr val="ED7D31"/>
      </a:accent2>
      <a:accent3>
        <a:srgbClr val="4F2C1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4</Words>
  <Application>Microsoft Macintosh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</vt:lpstr>
      <vt:lpstr>Calibri</vt:lpstr>
      <vt:lpstr>Calibri Light</vt:lpstr>
      <vt:lpstr>Century Schoolbook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N Jonckheere</dc:creator>
  <cp:lastModifiedBy>Josie N Jonckheere</cp:lastModifiedBy>
  <cp:revision>12</cp:revision>
  <dcterms:created xsi:type="dcterms:W3CDTF">2022-03-21T13:01:31Z</dcterms:created>
  <dcterms:modified xsi:type="dcterms:W3CDTF">2022-09-12T15:46:34Z</dcterms:modified>
</cp:coreProperties>
</file>