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5" r:id="rId10"/>
    <p:sldId id="264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FEFEF"/>
    <a:srgbClr val="ECECEC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238"/>
    <p:restoredTop sz="96327"/>
  </p:normalViewPr>
  <p:slideViewPr>
    <p:cSldViewPr snapToGrid="0" snapToObjects="1">
      <p:cViewPr varScale="1">
        <p:scale>
          <a:sx n="124" d="100"/>
          <a:sy n="124" d="100"/>
        </p:scale>
        <p:origin x="504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D03058C-361E-E145-A447-9898E6388A2D}" type="datetimeFigureOut">
              <a:rPr lang="en-US" smtClean="0"/>
              <a:t>11/9/22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3BC654A-EAFE-EA47-9EEF-960260462C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33502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F3636E-4D60-B749-9056-4578D8B46D35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259494" y="2050264"/>
            <a:ext cx="8250477" cy="990600"/>
          </a:xfrm>
        </p:spPr>
        <p:txBody>
          <a:bodyPr anchor="b">
            <a:noAutofit/>
          </a:bodyPr>
          <a:lstStyle>
            <a:lvl1pPr algn="l">
              <a:defRPr sz="600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First level title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C79EE6F-6EFC-7346-A7DA-5E43397C4DB3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2259494" y="4087528"/>
            <a:ext cx="8858721" cy="458285"/>
          </a:xfrm>
        </p:spPr>
        <p:txBody>
          <a:bodyPr>
            <a:normAutofit/>
          </a:bodyPr>
          <a:lstStyle>
            <a:lvl1pPr marL="0" indent="0" algn="l">
              <a:buNone/>
              <a:defRPr sz="2000" b="0" i="0">
                <a:latin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SUBTITLE - ADJUST BRACKETS IF NECESSARY</a:t>
            </a: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FCA86C65-D37E-ED4D-80D2-86E681D91401}"/>
              </a:ext>
            </a:extLst>
          </p:cNvPr>
          <p:cNvGrpSpPr/>
          <p:nvPr userDrawn="1"/>
        </p:nvGrpSpPr>
        <p:grpSpPr>
          <a:xfrm>
            <a:off x="1879600" y="1634338"/>
            <a:ext cx="988388" cy="3289300"/>
            <a:chOff x="1504950" y="1122363"/>
            <a:chExt cx="1363038" cy="4135437"/>
          </a:xfrm>
        </p:grpSpPr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C7C0004C-6591-9A49-AFD0-F780A60622C8}"/>
                </a:ext>
              </a:extLst>
            </p:cNvPr>
            <p:cNvCxnSpPr/>
            <p:nvPr/>
          </p:nvCxnSpPr>
          <p:spPr>
            <a:xfrm flipH="1">
              <a:off x="1504950" y="1122363"/>
              <a:ext cx="1363038" cy="0"/>
            </a:xfrm>
            <a:prstGeom prst="line">
              <a:avLst/>
            </a:prstGeom>
            <a:ln w="38100">
              <a:solidFill>
                <a:schemeClr val="accent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2DFDFF34-AC7D-6244-A215-294C36D9181E}"/>
                </a:ext>
              </a:extLst>
            </p:cNvPr>
            <p:cNvCxnSpPr/>
            <p:nvPr/>
          </p:nvCxnSpPr>
          <p:spPr>
            <a:xfrm>
              <a:off x="1524000" y="1122363"/>
              <a:ext cx="0" cy="4135437"/>
            </a:xfrm>
            <a:prstGeom prst="line">
              <a:avLst/>
            </a:prstGeom>
            <a:ln w="38100">
              <a:solidFill>
                <a:schemeClr val="accent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0E3778CD-FB81-3347-AB84-341840F460CD}"/>
                </a:ext>
              </a:extLst>
            </p:cNvPr>
            <p:cNvCxnSpPr/>
            <p:nvPr/>
          </p:nvCxnSpPr>
          <p:spPr>
            <a:xfrm>
              <a:off x="1504950" y="5257800"/>
              <a:ext cx="1363038" cy="0"/>
            </a:xfrm>
            <a:prstGeom prst="line">
              <a:avLst/>
            </a:prstGeom>
            <a:ln w="38100">
              <a:solidFill>
                <a:schemeClr val="accent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27" name="Text Placeholder 26">
            <a:extLst>
              <a:ext uri="{FF2B5EF4-FFF2-40B4-BE49-F238E27FC236}">
                <a16:creationId xmlns:a16="http://schemas.microsoft.com/office/drawing/2014/main" id="{5EAF1DD6-F101-0848-B467-35CEE480263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2867988" y="2905918"/>
            <a:ext cx="8250237" cy="911220"/>
          </a:xfrm>
        </p:spPr>
        <p:txBody>
          <a:bodyPr>
            <a:noAutofit/>
          </a:bodyPr>
          <a:lstStyle>
            <a:lvl1pPr marL="0" indent="0">
              <a:buNone/>
              <a:defRPr sz="6000" b="0" i="1">
                <a:solidFill>
                  <a:schemeClr val="tx2"/>
                </a:solidFill>
                <a:latin typeface="Century Schoolbook" panose="02040604050505020304" pitchFamily="18" charset="0"/>
              </a:defRPr>
            </a:lvl1pPr>
          </a:lstStyle>
          <a:p>
            <a:pPr lvl="0"/>
            <a:r>
              <a:rPr lang="en-US" dirty="0"/>
              <a:t>Second level title</a:t>
            </a:r>
          </a:p>
        </p:txBody>
      </p:sp>
      <p:pic>
        <p:nvPicPr>
          <p:cNvPr id="30" name="Picture 29">
            <a:extLst>
              <a:ext uri="{FF2B5EF4-FFF2-40B4-BE49-F238E27FC236}">
                <a16:creationId xmlns:a16="http://schemas.microsoft.com/office/drawing/2014/main" id="{EF09DD65-EDFD-1F47-9BCB-B657CE0C9C52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273143" y="229118"/>
            <a:ext cx="1868393" cy="545571"/>
          </a:xfrm>
          <a:prstGeom prst="rect">
            <a:avLst/>
          </a:prstGeom>
        </p:spPr>
      </p:pic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A78F0D-F18F-7596-E67A-B0B4712E1829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667FA0EC-ECD2-634A-B364-0B40FB09DA51}" type="datetime1">
              <a:rPr lang="en-US" smtClean="0"/>
              <a:t>11/9/22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52D2E6-122E-33D8-9F2C-7817838C77C4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B4046A6-17AC-465D-65A6-99633FDB942D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5D574CE-C4BB-BE48-B6BD-49297EFA31E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37304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F9FE48C3-6906-754C-8F42-140414C1E6CD}"/>
              </a:ext>
            </a:extLst>
          </p:cNvPr>
          <p:cNvSpPr/>
          <p:nvPr userDrawn="1"/>
        </p:nvSpPr>
        <p:spPr>
          <a:xfrm>
            <a:off x="0" y="5313405"/>
            <a:ext cx="12192000" cy="1544595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1240741E-FF52-CC4D-B689-CDB3C3F12A1F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803401" y="5968313"/>
            <a:ext cx="8475276" cy="317531"/>
          </a:xfrm>
        </p:spPr>
        <p:txBody>
          <a:bodyPr>
            <a:normAutofit/>
          </a:bodyPr>
          <a:lstStyle>
            <a:lvl1pPr marL="0" indent="0">
              <a:buNone/>
              <a:defRPr sz="1800" spc="6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A PUBLIC UNIVERSITY FOR THE PUBLIC GOOD.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DDA003E6-505D-9843-AABD-47145F0C3761}"/>
              </a:ext>
            </a:extLst>
          </p:cNvPr>
          <p:cNvSpPr txBox="1"/>
          <p:nvPr userDrawn="1"/>
        </p:nvSpPr>
        <p:spPr>
          <a:xfrm>
            <a:off x="10019871" y="5901036"/>
            <a:ext cx="3687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®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84D1181-5056-EA49-B795-44EA96BB2202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1"/>
            <a:ext cx="12192000" cy="52979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8" name="Text Placeholder 17">
            <a:extLst>
              <a:ext uri="{FF2B5EF4-FFF2-40B4-BE49-F238E27FC236}">
                <a16:creationId xmlns:a16="http://schemas.microsoft.com/office/drawing/2014/main" id="{3DCB6197-DCE5-8A41-8778-AFB9952827C2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7509734" y="4866058"/>
            <a:ext cx="4425950" cy="328794"/>
          </a:xfrm>
        </p:spPr>
        <p:txBody>
          <a:bodyPr>
            <a:noAutofit/>
          </a:bodyPr>
          <a:lstStyle>
            <a:lvl1pPr marL="0" indent="0">
              <a:buNone/>
              <a:defRPr sz="1800">
                <a:solidFill>
                  <a:schemeClr val="bg1"/>
                </a:solidFill>
              </a:defRPr>
            </a:lvl1pPr>
            <a:lvl2pPr marL="457200" indent="0">
              <a:buNone/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Presenter Name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F0AD225-7073-911C-D79E-E3FC0B875051}"/>
              </a:ext>
            </a:extLst>
          </p:cNvPr>
          <p:cNvSpPr>
            <a:spLocks noGrp="1"/>
          </p:cNvSpPr>
          <p:nvPr>
            <p:ph type="dt" sz="half" idx="18"/>
          </p:nvPr>
        </p:nvSpPr>
        <p:spPr/>
        <p:txBody>
          <a:bodyPr/>
          <a:lstStyle/>
          <a:p>
            <a:fld id="{998EC01E-33FA-C846-9717-78104E368617}" type="datetime1">
              <a:rPr lang="en-US" smtClean="0"/>
              <a:t>11/9/22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29F5A69-5B01-AF7F-8026-3B7DF433B218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E02FC81-5216-82EC-F2F4-D80C3F3AC41F}"/>
              </a:ext>
            </a:extLst>
          </p:cNvPr>
          <p:cNvSpPr>
            <a:spLocks noGrp="1"/>
          </p:cNvSpPr>
          <p:nvPr>
            <p:ph type="sldNum" sz="quarter" idx="20"/>
          </p:nvPr>
        </p:nvSpPr>
        <p:spPr/>
        <p:txBody>
          <a:bodyPr/>
          <a:lstStyle/>
          <a:p>
            <a:fld id="{A5D574CE-C4BB-BE48-B6BD-49297EFA31E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73739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6515AE-E5AE-8C4A-9AAE-5DF9FA15699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47800" y="1556925"/>
            <a:ext cx="9296400" cy="2910680"/>
          </a:xfrm>
        </p:spPr>
        <p:txBody>
          <a:bodyPr>
            <a:normAutofit/>
          </a:bodyPr>
          <a:lstStyle>
            <a:lvl1pPr algn="ctr">
              <a:defRPr sz="6000"/>
            </a:lvl1pPr>
          </a:lstStyle>
          <a:p>
            <a:r>
              <a:rPr lang="en-US" dirty="0"/>
              <a:t>This is a placeholder for a short, large quote.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F60202-1F64-3F46-8B00-772910E17CCC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47800" y="4467605"/>
            <a:ext cx="9296400" cy="508001"/>
          </a:xfrm>
        </p:spPr>
        <p:txBody>
          <a:bodyPr>
            <a:normAutofit/>
          </a:bodyPr>
          <a:lstStyle>
            <a:lvl1pPr marL="0" indent="0">
              <a:buNone/>
              <a:defRPr sz="2000" b="0" i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b="0" i="0">
                <a:latin typeface="Avenir Next" panose="020B0503020202020204" pitchFamily="34" charset="0"/>
              </a:defRPr>
            </a:lvl2pPr>
            <a:lvl3pPr>
              <a:defRPr b="0" i="0">
                <a:latin typeface="Avenir Next" panose="020B0503020202020204" pitchFamily="34" charset="0"/>
              </a:defRPr>
            </a:lvl3pPr>
            <a:lvl4pPr>
              <a:defRPr b="0" i="0">
                <a:latin typeface="Avenir Next" panose="020B0503020202020204" pitchFamily="34" charset="0"/>
              </a:defRPr>
            </a:lvl4pPr>
            <a:lvl5pPr>
              <a:defRPr b="0" i="0">
                <a:latin typeface="Avenir Next" panose="020B0503020202020204" pitchFamily="34" charset="0"/>
              </a:defRPr>
            </a:lvl5pPr>
          </a:lstStyle>
          <a:p>
            <a:pPr lvl="0"/>
            <a:r>
              <a:rPr lang="en-US" dirty="0"/>
              <a:t>- NAME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7F94AD6-F441-C840-AFB1-32EF501721A4}"/>
              </a:ext>
            </a:extLst>
          </p:cNvPr>
          <p:cNvSpPr txBox="1"/>
          <p:nvPr userDrawn="1"/>
        </p:nvSpPr>
        <p:spPr>
          <a:xfrm>
            <a:off x="5683250" y="1074736"/>
            <a:ext cx="8255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b="1" i="0" dirty="0">
                <a:solidFill>
                  <a:schemeClr val="tx2"/>
                </a:solidFill>
                <a:latin typeface="Century Schoolbook" panose="02040604050505020304" pitchFamily="18" charset="0"/>
                <a:ea typeface="Baskerville" panose="02020502070401020303" pitchFamily="18" charset="0"/>
                <a:cs typeface="Times New Roman" panose="02020603050405020304" pitchFamily="18" charset="0"/>
              </a:rPr>
              <a:t>“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6F4553B6-51FB-9547-8345-2D0914D5E60A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10052143" y="6081528"/>
            <a:ext cx="1868393" cy="545571"/>
          </a:xfrm>
          <a:prstGeom prst="rect">
            <a:avLst/>
          </a:prstGeom>
        </p:spPr>
      </p:pic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6243D2-5EF9-3314-745F-9B2A283D62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A28DF7-CC9C-FF42-A2EC-1A2239CA0AA2}" type="datetime1">
              <a:rPr lang="en-US" smtClean="0"/>
              <a:t>11/9/22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4A782C4-C858-58B7-792F-8375DF9070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6906C6-EB26-9C6C-3069-27276BF2A6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D574CE-C4BB-BE48-B6BD-49297EFA31E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61102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2C6EB51A-7088-2A46-B3A6-24C28D655C7E}"/>
              </a:ext>
            </a:extLst>
          </p:cNvPr>
          <p:cNvSpPr/>
          <p:nvPr userDrawn="1"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rgbClr val="EFEFE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D824B22-4CD1-E543-BF53-6F7B66B7CD3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04850" y="671652"/>
            <a:ext cx="4768298" cy="677861"/>
          </a:xfrm>
        </p:spPr>
        <p:txBody>
          <a:bodyPr anchor="b">
            <a:normAutofit/>
          </a:bodyPr>
          <a:lstStyle>
            <a:lvl1pPr>
              <a:defRPr sz="4400"/>
            </a:lvl1pPr>
          </a:lstStyle>
          <a:p>
            <a:r>
              <a:rPr lang="en-US" dirty="0"/>
              <a:t>Heading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90BDBCB-310A-4E48-949D-174D40BA8D1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04850" y="1608276"/>
            <a:ext cx="4768298" cy="4578072"/>
          </a:xfrm>
        </p:spPr>
        <p:txBody>
          <a:bodyPr/>
          <a:lstStyle>
            <a:lvl1pPr marL="0" indent="0">
              <a:buNone/>
              <a:defRPr sz="2400" b="0" i="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9AF350CE-DBB2-B74C-A7F2-BCD348808E73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096000" y="-1"/>
            <a:ext cx="6096000" cy="5634679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0DE7731-5380-164F-841C-972173509DDD}"/>
              </a:ext>
            </a:extLst>
          </p:cNvPr>
          <p:cNvSpPr/>
          <p:nvPr userDrawn="1"/>
        </p:nvSpPr>
        <p:spPr>
          <a:xfrm>
            <a:off x="6096000" y="5634680"/>
            <a:ext cx="6096000" cy="1223319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32048E65-530E-524E-900C-7E74C3B45326}"/>
              </a:ext>
            </a:extLst>
          </p:cNvPr>
          <p:cNvSpPr>
            <a:spLocks noGrp="1"/>
          </p:cNvSpPr>
          <p:nvPr>
            <p:ph type="body" idx="11" hasCustomPrompt="1"/>
          </p:nvPr>
        </p:nvSpPr>
        <p:spPr>
          <a:xfrm>
            <a:off x="6375400" y="6080686"/>
            <a:ext cx="5530850" cy="331305"/>
          </a:xfrm>
        </p:spPr>
        <p:txBody>
          <a:bodyPr>
            <a:normAutofit/>
          </a:bodyPr>
          <a:lstStyle>
            <a:lvl1pPr marL="0" indent="0">
              <a:buNone/>
              <a:defRPr sz="1600" b="0" i="0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Image Caption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8DA4A8-7F2C-C624-F7B6-0B5D862F8DC4}"/>
              </a:ext>
            </a:extLst>
          </p:cNvPr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3CA210F6-57C0-6946-8402-5DFD1D5951E2}" type="datetime1">
              <a:rPr lang="en-US" smtClean="0"/>
              <a:t>11/9/22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CBFD100-5143-9CAC-9331-8803EBF0C231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C7C6E6E-C4EF-7283-6594-18B46F70D77F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5D574CE-C4BB-BE48-B6BD-49297EFA31E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24688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30DE7731-5380-164F-841C-972173509DDD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D824B22-4CD1-E543-BF53-6F7B66B7CD3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375400" y="1028960"/>
            <a:ext cx="5273261" cy="677861"/>
          </a:xfrm>
        </p:spPr>
        <p:txBody>
          <a:bodyPr anchor="b">
            <a:normAutofit/>
          </a:bodyPr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Heading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90BDBCB-310A-4E48-949D-174D40BA8D1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75400" y="1965584"/>
            <a:ext cx="5273261" cy="3863456"/>
          </a:xfrm>
        </p:spPr>
        <p:txBody>
          <a:bodyPr/>
          <a:lstStyle>
            <a:lvl1pPr marL="0" indent="0">
              <a:buNone/>
              <a:defRPr sz="2400" b="0" i="0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9AF350CE-DBB2-B74C-A7F2-BCD348808E73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-832709" y="287339"/>
            <a:ext cx="6649309" cy="6332965"/>
          </a:xfrm>
          <a:prstGeom prst="roundRect">
            <a:avLst/>
          </a:prstGeom>
        </p:spPr>
        <p:txBody>
          <a:bodyPr/>
          <a:lstStyle/>
          <a:p>
            <a:endParaRPr lang="en-US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C147EEC9-79CC-3A43-BA9B-1305D88FF1A0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10045700" y="6088323"/>
            <a:ext cx="1881280" cy="531981"/>
          </a:xfrm>
          <a:prstGeom prst="rect">
            <a:avLst/>
          </a:prstGeom>
        </p:spPr>
      </p:pic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B3B7E5-179F-E612-278C-A77C59DE1C87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29D26051-5714-894F-B0BA-0E67C0320CCE}" type="datetime1">
              <a:rPr lang="en-US" smtClean="0"/>
              <a:t>11/9/22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C49E87-7014-E94A-FDE8-2F8384B0600C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965FB3-814E-3A20-C54E-00DB3CB29295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5D574CE-C4BB-BE48-B6BD-49297EFA31E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85654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:a16="http://schemas.microsoft.com/office/drawing/2014/main" id="{69FF9B86-04BC-7948-8039-EDB99DDFEF1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04851" y="686680"/>
            <a:ext cx="10731775" cy="677861"/>
          </a:xfrm>
        </p:spPr>
        <p:txBody>
          <a:bodyPr anchor="b">
            <a:normAutofit/>
          </a:bodyPr>
          <a:lstStyle>
            <a:lvl1pPr>
              <a:defRPr sz="440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Heading</a:t>
            </a:r>
          </a:p>
        </p:txBody>
      </p:sp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2599398A-E4BE-5C42-B643-F1FA7EDA91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04850" y="2305878"/>
            <a:ext cx="5391150" cy="3865442"/>
          </a:xfrm>
        </p:spPr>
        <p:txBody>
          <a:bodyPr>
            <a:normAutofit/>
          </a:bodyPr>
          <a:lstStyle>
            <a:lvl1pPr marL="0" indent="0">
              <a:buNone/>
              <a:defRPr sz="1800" b="0" i="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077E0418-69C8-694D-8D09-CACC8372E0A4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10052143" y="6081528"/>
            <a:ext cx="1868393" cy="545571"/>
          </a:xfrm>
          <a:prstGeom prst="rect">
            <a:avLst/>
          </a:prstGeom>
        </p:spPr>
      </p:pic>
      <p:sp>
        <p:nvSpPr>
          <p:cNvPr id="15" name="Text Placeholder 13">
            <a:extLst>
              <a:ext uri="{FF2B5EF4-FFF2-40B4-BE49-F238E27FC236}">
                <a16:creationId xmlns:a16="http://schemas.microsoft.com/office/drawing/2014/main" id="{76ACF98F-6E56-F244-8F51-15C57466D82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381750" y="2812892"/>
            <a:ext cx="5054876" cy="3018065"/>
          </a:xfrm>
        </p:spPr>
        <p:txBody>
          <a:bodyPr/>
          <a:lstStyle>
            <a:lvl1pPr marL="228600" indent="-228600">
              <a:buClr>
                <a:schemeClr val="tx2"/>
              </a:buClr>
              <a:buFont typeface="Courier New" panose="02070309020205020404" pitchFamily="49" charset="0"/>
              <a:buChar char="o"/>
              <a:defRPr sz="1800"/>
            </a:lvl1pPr>
            <a:lvl2pPr marL="685800" indent="-228600">
              <a:buClr>
                <a:schemeClr val="tx2"/>
              </a:buClr>
              <a:buFont typeface="Courier New" panose="02070309020205020404" pitchFamily="49" charset="0"/>
              <a:buChar char="o"/>
              <a:defRPr sz="1800"/>
            </a:lvl2pPr>
            <a:lvl3pPr marL="1143000" indent="-228600">
              <a:buClr>
                <a:schemeClr val="tx2"/>
              </a:buClr>
              <a:buFont typeface="Courier New" panose="02070309020205020404" pitchFamily="49" charset="0"/>
              <a:buChar char="o"/>
              <a:defRPr sz="1800" b="1" i="0">
                <a:latin typeface="Arial" panose="020B0604020202020204" pitchFamily="34" charset="0"/>
              </a:defRPr>
            </a:lvl3pPr>
            <a:lvl4pPr marL="1600200" indent="-228600">
              <a:buClr>
                <a:schemeClr val="accent6"/>
              </a:buClr>
              <a:buFont typeface="Courier New" panose="02070309020205020404" pitchFamily="49" charset="0"/>
              <a:buChar char="o"/>
              <a:defRPr/>
            </a:lvl4pPr>
            <a:lvl5pPr marL="2057400" indent="-228600">
              <a:buClr>
                <a:schemeClr val="accent6"/>
              </a:buClr>
              <a:buFont typeface="Courier New" panose="02070309020205020404" pitchFamily="49" charset="0"/>
              <a:buChar char="o"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16" name="Text Placeholder 2">
            <a:extLst>
              <a:ext uri="{FF2B5EF4-FFF2-40B4-BE49-F238E27FC236}">
                <a16:creationId xmlns:a16="http://schemas.microsoft.com/office/drawing/2014/main" id="{A9BB5D38-2575-5B41-802A-698BF047B9D1}"/>
              </a:ext>
            </a:extLst>
          </p:cNvPr>
          <p:cNvSpPr>
            <a:spLocks noGrp="1"/>
          </p:cNvSpPr>
          <p:nvPr>
            <p:ph type="body" idx="11"/>
          </p:nvPr>
        </p:nvSpPr>
        <p:spPr>
          <a:xfrm>
            <a:off x="6381749" y="2305878"/>
            <a:ext cx="5054876" cy="420515"/>
          </a:xfrm>
        </p:spPr>
        <p:txBody>
          <a:bodyPr anchor="b">
            <a:normAutofit/>
          </a:bodyPr>
          <a:lstStyle>
            <a:lvl1pPr marL="0" indent="0">
              <a:buNone/>
              <a:defRPr sz="1800" b="1" i="0">
                <a:solidFill>
                  <a:schemeClr val="accent6"/>
                </a:solidFill>
                <a:latin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8" name="Text Placeholder 17">
            <a:extLst>
              <a:ext uri="{FF2B5EF4-FFF2-40B4-BE49-F238E27FC236}">
                <a16:creationId xmlns:a16="http://schemas.microsoft.com/office/drawing/2014/main" id="{666A637D-A20D-654D-9EE7-6881CD6BACB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704850" y="1463332"/>
            <a:ext cx="10731775" cy="588962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SUBHEAD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761E1C6-B383-AF2A-63BD-B1FAD0F13C5A}"/>
              </a:ext>
            </a:extLst>
          </p:cNvPr>
          <p:cNvSpPr>
            <a:spLocks noGrp="1"/>
          </p:cNvSpPr>
          <p:nvPr>
            <p:ph type="dt" sz="half" idx="13"/>
          </p:nvPr>
        </p:nvSpPr>
        <p:spPr/>
        <p:txBody>
          <a:bodyPr/>
          <a:lstStyle/>
          <a:p>
            <a:fld id="{8D321462-0985-734C-B087-7893FBD0D1C5}" type="datetime1">
              <a:rPr lang="en-US" smtClean="0"/>
              <a:t>11/9/22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F40662D-1AF2-0D0B-F663-04B9FE37BB71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D6615DF-3D04-F121-FEB0-FB640E8FC96D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A5D574CE-C4BB-BE48-B6BD-49297EFA31E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16610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>
            <a:extLst>
              <a:ext uri="{FF2B5EF4-FFF2-40B4-BE49-F238E27FC236}">
                <a16:creationId xmlns:a16="http://schemas.microsoft.com/office/drawing/2014/main" id="{077E0418-69C8-694D-8D09-CACC8372E0A4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10052143" y="6081528"/>
            <a:ext cx="1868393" cy="545571"/>
          </a:xfrm>
          <a:prstGeom prst="rect">
            <a:avLst/>
          </a:prstGeom>
        </p:spPr>
      </p:pic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0751F108-4B56-8446-94C7-6806F091D59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8174442" y="2564244"/>
            <a:ext cx="3262183" cy="182467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Clr>
                <a:schemeClr val="accent6"/>
              </a:buClr>
              <a:buFont typeface="Courier New" panose="02070309020205020404" pitchFamily="49" charset="0"/>
              <a:buNone/>
              <a:defRPr sz="2000">
                <a:solidFill>
                  <a:schemeClr val="accent6"/>
                </a:solidFill>
              </a:defRPr>
            </a:lvl1pPr>
            <a:lvl2pPr marL="457200" indent="0">
              <a:buClr>
                <a:schemeClr val="accent6"/>
              </a:buClr>
              <a:buFont typeface="Courier New" panose="02070309020205020404" pitchFamily="49" charset="0"/>
              <a:buNone/>
              <a:defRPr sz="2000"/>
            </a:lvl2pPr>
            <a:lvl3pPr marL="914400" indent="0">
              <a:buClr>
                <a:schemeClr val="accent6"/>
              </a:buClr>
              <a:buFont typeface="Courier New" panose="02070309020205020404" pitchFamily="49" charset="0"/>
              <a:buNone/>
              <a:defRPr sz="2000" b="0" i="0">
                <a:latin typeface="Avenir Next Medium" panose="020B0503020202020204" pitchFamily="34" charset="0"/>
              </a:defRPr>
            </a:lvl3pPr>
            <a:lvl4pPr marL="1600200" indent="-228600">
              <a:buClr>
                <a:schemeClr val="accent6"/>
              </a:buClr>
              <a:buFont typeface="Courier New" panose="02070309020205020404" pitchFamily="49" charset="0"/>
              <a:buChar char="o"/>
              <a:defRPr/>
            </a:lvl4pPr>
            <a:lvl5pPr marL="2057400" indent="-228600">
              <a:buClr>
                <a:schemeClr val="accent6"/>
              </a:buClr>
              <a:buFont typeface="Courier New" panose="02070309020205020404" pitchFamily="49" charset="0"/>
              <a:buChar char="o"/>
              <a:defRPr/>
            </a:lvl5pPr>
          </a:lstStyle>
          <a:p>
            <a:pPr lvl="0"/>
            <a:r>
              <a:rPr lang="en-US" dirty="0"/>
              <a:t>CALLOUT STATEMENT PLACEHOLDER TEXT. ADJUST THE TEXT BOX AND BRACKET LENGTH TO FIT THE AMOUNT OF TEXT IN THE CALLOUT. </a:t>
            </a: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D630F28A-CDA9-7D48-9D73-1503281E7300}"/>
              </a:ext>
            </a:extLst>
          </p:cNvPr>
          <p:cNvGrpSpPr/>
          <p:nvPr userDrawn="1"/>
        </p:nvGrpSpPr>
        <p:grpSpPr>
          <a:xfrm>
            <a:off x="7977819" y="2306124"/>
            <a:ext cx="472795" cy="2317580"/>
            <a:chOff x="1504950" y="1122363"/>
            <a:chExt cx="1363038" cy="4135437"/>
          </a:xfrm>
        </p:grpSpPr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8E56476B-DD48-9946-99D9-6BB5C91CD5DF}"/>
                </a:ext>
              </a:extLst>
            </p:cNvPr>
            <p:cNvCxnSpPr/>
            <p:nvPr/>
          </p:nvCxnSpPr>
          <p:spPr>
            <a:xfrm flipH="1">
              <a:off x="1504950" y="1122363"/>
              <a:ext cx="1363038" cy="0"/>
            </a:xfrm>
            <a:prstGeom prst="line">
              <a:avLst/>
            </a:prstGeom>
            <a:ln w="38100">
              <a:solidFill>
                <a:schemeClr val="accent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051CA40A-8361-F749-BCAE-CBEFCB8A322E}"/>
                </a:ext>
              </a:extLst>
            </p:cNvPr>
            <p:cNvCxnSpPr/>
            <p:nvPr/>
          </p:nvCxnSpPr>
          <p:spPr>
            <a:xfrm>
              <a:off x="1524000" y="1122363"/>
              <a:ext cx="0" cy="4135437"/>
            </a:xfrm>
            <a:prstGeom prst="line">
              <a:avLst/>
            </a:prstGeom>
            <a:ln w="38100">
              <a:solidFill>
                <a:schemeClr val="accent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AA40B350-97AE-7E41-AF08-92A81D26EA64}"/>
                </a:ext>
              </a:extLst>
            </p:cNvPr>
            <p:cNvCxnSpPr/>
            <p:nvPr/>
          </p:nvCxnSpPr>
          <p:spPr>
            <a:xfrm>
              <a:off x="1504950" y="5257800"/>
              <a:ext cx="1363038" cy="0"/>
            </a:xfrm>
            <a:prstGeom prst="line">
              <a:avLst/>
            </a:prstGeom>
            <a:ln w="38100">
              <a:solidFill>
                <a:schemeClr val="accent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7" name="Title 1">
            <a:extLst>
              <a:ext uri="{FF2B5EF4-FFF2-40B4-BE49-F238E27FC236}">
                <a16:creationId xmlns:a16="http://schemas.microsoft.com/office/drawing/2014/main" id="{1447F169-E97E-D64F-8C4A-338153BBB18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04851" y="686680"/>
            <a:ext cx="10731775" cy="677861"/>
          </a:xfrm>
        </p:spPr>
        <p:txBody>
          <a:bodyPr anchor="b">
            <a:normAutofit/>
          </a:bodyPr>
          <a:lstStyle>
            <a:lvl1pPr>
              <a:defRPr sz="440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Heading</a:t>
            </a:r>
          </a:p>
        </p:txBody>
      </p:sp>
      <p:sp>
        <p:nvSpPr>
          <p:cNvPr id="18" name="Text Placeholder 2">
            <a:extLst>
              <a:ext uri="{FF2B5EF4-FFF2-40B4-BE49-F238E27FC236}">
                <a16:creationId xmlns:a16="http://schemas.microsoft.com/office/drawing/2014/main" id="{961766F1-F591-934F-B81C-80380C1A48B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04850" y="2305878"/>
            <a:ext cx="6770778" cy="3865435"/>
          </a:xfrm>
        </p:spPr>
        <p:txBody>
          <a:bodyPr>
            <a:normAutofit/>
          </a:bodyPr>
          <a:lstStyle>
            <a:lvl1pPr marL="0" indent="0">
              <a:buNone/>
              <a:defRPr sz="1800" b="0" i="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9" name="Text Placeholder 17">
            <a:extLst>
              <a:ext uri="{FF2B5EF4-FFF2-40B4-BE49-F238E27FC236}">
                <a16:creationId xmlns:a16="http://schemas.microsoft.com/office/drawing/2014/main" id="{2F1ED104-0749-9D45-AEC9-40ACA7E4BD84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704850" y="1463332"/>
            <a:ext cx="10731775" cy="588962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SUBHEAD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FAC7C81-C2B9-9570-EA1B-36D2990B8D68}"/>
              </a:ext>
            </a:extLst>
          </p:cNvPr>
          <p:cNvSpPr>
            <a:spLocks noGrp="1"/>
          </p:cNvSpPr>
          <p:nvPr>
            <p:ph type="dt" sz="half" idx="13"/>
          </p:nvPr>
        </p:nvSpPr>
        <p:spPr/>
        <p:txBody>
          <a:bodyPr/>
          <a:lstStyle/>
          <a:p>
            <a:fld id="{1F77E886-F802-2143-B929-1AF8913510BB}" type="datetime1">
              <a:rPr lang="en-US" smtClean="0"/>
              <a:t>11/9/22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3908A4D-F4AC-F799-CEC5-179383F39FF0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FCB7234-E9EE-393F-FF5A-BA9D19C8445A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A5D574CE-C4BB-BE48-B6BD-49297EFA31E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80543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0751F108-4B56-8446-94C7-6806F091D59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704850" y="2797847"/>
            <a:ext cx="4980331" cy="3373473"/>
          </a:xfrm>
        </p:spPr>
        <p:txBody>
          <a:bodyPr/>
          <a:lstStyle>
            <a:lvl1pPr marL="228600" indent="-228600">
              <a:buClr>
                <a:schemeClr val="tx2"/>
              </a:buClr>
              <a:buFont typeface="Courier New" panose="02070309020205020404" pitchFamily="49" charset="0"/>
              <a:buChar char="o"/>
              <a:defRPr sz="1800"/>
            </a:lvl1pPr>
            <a:lvl2pPr marL="685800" indent="-228600">
              <a:buClr>
                <a:schemeClr val="tx2"/>
              </a:buClr>
              <a:buFont typeface="Courier New" panose="02070309020205020404" pitchFamily="49" charset="0"/>
              <a:buChar char="o"/>
              <a:defRPr sz="1800"/>
            </a:lvl2pPr>
            <a:lvl3pPr marL="1143000" indent="-228600">
              <a:buClr>
                <a:schemeClr val="tx2"/>
              </a:buClr>
              <a:buFont typeface="Courier New" panose="02070309020205020404" pitchFamily="49" charset="0"/>
              <a:buChar char="o"/>
              <a:defRPr sz="1800" b="1" i="0">
                <a:latin typeface="Arial" panose="020B0604020202020204" pitchFamily="34" charset="0"/>
              </a:defRPr>
            </a:lvl3pPr>
            <a:lvl4pPr marL="1600200" indent="-228600">
              <a:buClr>
                <a:schemeClr val="accent6"/>
              </a:buClr>
              <a:buFont typeface="Courier New" panose="02070309020205020404" pitchFamily="49" charset="0"/>
              <a:buChar char="o"/>
              <a:defRPr/>
            </a:lvl4pPr>
            <a:lvl5pPr marL="2057400" indent="-228600">
              <a:buClr>
                <a:schemeClr val="accent6"/>
              </a:buClr>
              <a:buFont typeface="Courier New" panose="02070309020205020404" pitchFamily="49" charset="0"/>
              <a:buChar char="o"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16" name="Text Placeholder 2">
            <a:extLst>
              <a:ext uri="{FF2B5EF4-FFF2-40B4-BE49-F238E27FC236}">
                <a16:creationId xmlns:a16="http://schemas.microsoft.com/office/drawing/2014/main" id="{4CDFCDEC-1AB7-4442-A11F-AF429719C4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04850" y="2290833"/>
            <a:ext cx="4980331" cy="420515"/>
          </a:xfrm>
        </p:spPr>
        <p:txBody>
          <a:bodyPr anchor="b">
            <a:normAutofit/>
          </a:bodyPr>
          <a:lstStyle>
            <a:lvl1pPr marL="0" indent="0">
              <a:buNone/>
              <a:defRPr sz="1800" b="1" i="0">
                <a:solidFill>
                  <a:schemeClr val="accent6"/>
                </a:solidFill>
                <a:latin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8" name="Title 1">
            <a:extLst>
              <a:ext uri="{FF2B5EF4-FFF2-40B4-BE49-F238E27FC236}">
                <a16:creationId xmlns:a16="http://schemas.microsoft.com/office/drawing/2014/main" id="{46541A46-CFB5-7B4B-BC59-9E1866D3B83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04852" y="686680"/>
            <a:ext cx="4980331" cy="677861"/>
          </a:xfrm>
        </p:spPr>
        <p:txBody>
          <a:bodyPr anchor="b">
            <a:normAutofit/>
          </a:bodyPr>
          <a:lstStyle>
            <a:lvl1pPr>
              <a:defRPr sz="440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Heading</a:t>
            </a:r>
          </a:p>
        </p:txBody>
      </p:sp>
      <p:sp>
        <p:nvSpPr>
          <p:cNvPr id="20" name="Text Placeholder 17">
            <a:extLst>
              <a:ext uri="{FF2B5EF4-FFF2-40B4-BE49-F238E27FC236}">
                <a16:creationId xmlns:a16="http://schemas.microsoft.com/office/drawing/2014/main" id="{D4D1D624-ACDD-414D-9D31-33B4A43F01A7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04851" y="1463332"/>
            <a:ext cx="4980331" cy="588962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SUBHEAD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BB5209C-3371-3E4B-8D61-CCFA0941878F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096000" y="0"/>
            <a:ext cx="6096000" cy="6858000"/>
          </a:xfrm>
        </p:spPr>
        <p:txBody>
          <a:bodyPr/>
          <a:lstStyle/>
          <a:p>
            <a:endParaRPr lang="en-US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C9A46A3-5AD5-54D3-A13D-F0D77D4555EC}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1E678099-BD0C-2F4A-8D70-49FD22353CB3}" type="datetime1">
              <a:rPr lang="en-US" smtClean="0"/>
              <a:t>11/9/22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10D7087-6EE8-D4FC-EFF5-3E772220A032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13BC7AC-80BC-FACA-C74F-0E7BD27908CE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A5D574CE-C4BB-BE48-B6BD-49297EFA31E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11105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13">
            <a:extLst>
              <a:ext uri="{FF2B5EF4-FFF2-40B4-BE49-F238E27FC236}">
                <a16:creationId xmlns:a16="http://schemas.microsoft.com/office/drawing/2014/main" id="{2432C856-8381-8F4A-A3AD-1564A8E660C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704850" y="3936015"/>
            <a:ext cx="5263464" cy="2513998"/>
          </a:xfrm>
        </p:spPr>
        <p:txBody>
          <a:bodyPr>
            <a:normAutofit/>
          </a:bodyPr>
          <a:lstStyle>
            <a:lvl1pPr marL="228600" indent="-228600">
              <a:buClr>
                <a:schemeClr val="tx2"/>
              </a:buClr>
              <a:buFont typeface="Courier New" panose="02070309020205020404" pitchFamily="49" charset="0"/>
              <a:buChar char="o"/>
              <a:defRPr sz="1800"/>
            </a:lvl1pPr>
            <a:lvl2pPr marL="685800" indent="-228600">
              <a:buClr>
                <a:schemeClr val="tx2"/>
              </a:buClr>
              <a:buFont typeface="Courier New" panose="02070309020205020404" pitchFamily="49" charset="0"/>
              <a:buChar char="o"/>
              <a:defRPr sz="1800"/>
            </a:lvl2pPr>
            <a:lvl3pPr marL="1143000" indent="-228600">
              <a:buClr>
                <a:schemeClr val="tx2"/>
              </a:buClr>
              <a:buFont typeface="Courier New" panose="02070309020205020404" pitchFamily="49" charset="0"/>
              <a:buChar char="o"/>
              <a:defRPr sz="1800" b="1" i="0">
                <a:latin typeface="Arial" panose="020B0604020202020204" pitchFamily="34" charset="0"/>
              </a:defRPr>
            </a:lvl3pPr>
            <a:lvl4pPr marL="1600200" indent="-228600">
              <a:buClr>
                <a:schemeClr val="accent6"/>
              </a:buClr>
              <a:buFont typeface="Courier New" panose="02070309020205020404" pitchFamily="49" charset="0"/>
              <a:buChar char="o"/>
              <a:defRPr/>
            </a:lvl4pPr>
            <a:lvl5pPr marL="2057400" indent="-228600">
              <a:buClr>
                <a:schemeClr val="accent6"/>
              </a:buClr>
              <a:buFont typeface="Courier New" panose="02070309020205020404" pitchFamily="49" charset="0"/>
              <a:buChar char="o"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3C5E64D1-66BA-7A42-A557-FF381D423E9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04850" y="3429000"/>
            <a:ext cx="5263464" cy="420515"/>
          </a:xfrm>
        </p:spPr>
        <p:txBody>
          <a:bodyPr anchor="b">
            <a:normAutofit/>
          </a:bodyPr>
          <a:lstStyle>
            <a:lvl1pPr marL="0" indent="0">
              <a:buNone/>
              <a:defRPr sz="2000" b="1" i="0">
                <a:solidFill>
                  <a:schemeClr val="accent6"/>
                </a:solidFill>
                <a:latin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2" name="Picture Placeholder 21">
            <a:extLst>
              <a:ext uri="{FF2B5EF4-FFF2-40B4-BE49-F238E27FC236}">
                <a16:creationId xmlns:a16="http://schemas.microsoft.com/office/drawing/2014/main" id="{C140EEDC-0758-654D-B35E-BB98D7C2590E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704850" y="407988"/>
            <a:ext cx="3262313" cy="2644775"/>
          </a:xfrm>
          <a:prstGeom prst="round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26" name="Text Placeholder 25">
            <a:extLst>
              <a:ext uri="{FF2B5EF4-FFF2-40B4-BE49-F238E27FC236}">
                <a16:creationId xmlns:a16="http://schemas.microsoft.com/office/drawing/2014/main" id="{11FA8125-2794-1645-A1B0-DC8448FB17BC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6223688" y="3428827"/>
            <a:ext cx="5263462" cy="3021185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0" name="Picture Placeholder 21">
            <a:extLst>
              <a:ext uri="{FF2B5EF4-FFF2-40B4-BE49-F238E27FC236}">
                <a16:creationId xmlns:a16="http://schemas.microsoft.com/office/drawing/2014/main" id="{75893D8E-48B7-4B4F-8A86-B4ECAFBDEE9D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4464843" y="407988"/>
            <a:ext cx="3262313" cy="2644775"/>
          </a:xfrm>
          <a:prstGeom prst="round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31" name="Picture Placeholder 21">
            <a:extLst>
              <a:ext uri="{FF2B5EF4-FFF2-40B4-BE49-F238E27FC236}">
                <a16:creationId xmlns:a16="http://schemas.microsoft.com/office/drawing/2014/main" id="{7A303299-9E18-EC42-805D-9A9BB7AB7EC3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8224836" y="407988"/>
            <a:ext cx="3262313" cy="2644775"/>
          </a:xfrm>
          <a:prstGeom prst="round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459B3CF-9D84-86CE-23EE-51DB29A6A26F}"/>
              </a:ext>
            </a:extLst>
          </p:cNvPr>
          <p:cNvSpPr>
            <a:spLocks noGrp="1"/>
          </p:cNvSpPr>
          <p:nvPr>
            <p:ph type="dt" sz="half" idx="22"/>
          </p:nvPr>
        </p:nvSpPr>
        <p:spPr/>
        <p:txBody>
          <a:bodyPr/>
          <a:lstStyle/>
          <a:p>
            <a:fld id="{E8051664-DB41-324E-9EA7-5C430DE7D15F}" type="datetime1">
              <a:rPr lang="en-US" smtClean="0"/>
              <a:t>11/9/22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50F7EB4-3854-F99F-C2BA-20D6A75502C2}"/>
              </a:ext>
            </a:extLst>
          </p:cNvPr>
          <p:cNvSpPr>
            <a:spLocks noGrp="1"/>
          </p:cNvSpPr>
          <p:nvPr>
            <p:ph type="ftr" sz="quarter" idx="23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5F21A11-175A-05F8-F3B6-13305C7AD77D}"/>
              </a:ext>
            </a:extLst>
          </p:cNvPr>
          <p:cNvSpPr>
            <a:spLocks noGrp="1"/>
          </p:cNvSpPr>
          <p:nvPr>
            <p:ph type="sldNum" sz="quarter" idx="24"/>
          </p:nvPr>
        </p:nvSpPr>
        <p:spPr/>
        <p:txBody>
          <a:bodyPr/>
          <a:lstStyle/>
          <a:p>
            <a:fld id="{A5D574CE-C4BB-BE48-B6BD-49297EFA31E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23701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EB4EF1B7-19D5-6E41-953B-F2390E1FCDB6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-12356"/>
            <a:ext cx="12192000" cy="4547286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4FC7A910-3C0D-7049-9A96-4D0C3BC060C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80375" y="5084894"/>
            <a:ext cx="3830594" cy="677861"/>
          </a:xfrm>
        </p:spPr>
        <p:txBody>
          <a:bodyPr anchor="b">
            <a:normAutofit/>
          </a:bodyPr>
          <a:lstStyle>
            <a:lvl1pPr>
              <a:defRPr sz="44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Heading</a:t>
            </a: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28A2601F-DDEF-1C4D-BFE1-A69A1455793C}"/>
              </a:ext>
            </a:extLst>
          </p:cNvPr>
          <p:cNvGrpSpPr/>
          <p:nvPr userDrawn="1"/>
        </p:nvGrpSpPr>
        <p:grpSpPr>
          <a:xfrm>
            <a:off x="666191" y="4912494"/>
            <a:ext cx="472795" cy="1537733"/>
            <a:chOff x="1504950" y="1122363"/>
            <a:chExt cx="1363038" cy="4135437"/>
          </a:xfrm>
        </p:grpSpPr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1C0B63F1-7E6F-6045-B02B-5B660F4680FA}"/>
                </a:ext>
              </a:extLst>
            </p:cNvPr>
            <p:cNvCxnSpPr/>
            <p:nvPr/>
          </p:nvCxnSpPr>
          <p:spPr>
            <a:xfrm flipH="1">
              <a:off x="1504950" y="1122363"/>
              <a:ext cx="1363038" cy="0"/>
            </a:xfrm>
            <a:prstGeom prst="line">
              <a:avLst/>
            </a:prstGeom>
            <a:ln w="38100">
              <a:solidFill>
                <a:schemeClr val="tx2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A68D924E-4E91-D143-A43D-65B3AC1860A5}"/>
                </a:ext>
              </a:extLst>
            </p:cNvPr>
            <p:cNvCxnSpPr/>
            <p:nvPr/>
          </p:nvCxnSpPr>
          <p:spPr>
            <a:xfrm>
              <a:off x="1524000" y="1122363"/>
              <a:ext cx="0" cy="4135437"/>
            </a:xfrm>
            <a:prstGeom prst="line">
              <a:avLst/>
            </a:prstGeom>
            <a:ln w="38100">
              <a:solidFill>
                <a:schemeClr val="tx2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8583AEF7-C7CC-A144-B1E3-14B647F82C1A}"/>
                </a:ext>
              </a:extLst>
            </p:cNvPr>
            <p:cNvCxnSpPr/>
            <p:nvPr/>
          </p:nvCxnSpPr>
          <p:spPr>
            <a:xfrm>
              <a:off x="1504950" y="5257800"/>
              <a:ext cx="1363038" cy="0"/>
            </a:xfrm>
            <a:prstGeom prst="line">
              <a:avLst/>
            </a:prstGeom>
            <a:ln w="38100">
              <a:solidFill>
                <a:schemeClr val="tx2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152A0CA3-290C-234B-A84C-7F3867DE978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399702" y="5681360"/>
            <a:ext cx="3830594" cy="655637"/>
          </a:xfrm>
        </p:spPr>
        <p:txBody>
          <a:bodyPr>
            <a:noAutofit/>
          </a:bodyPr>
          <a:lstStyle>
            <a:lvl1pPr marL="0" indent="0">
              <a:buNone/>
              <a:defRPr sz="4400" b="0" i="1">
                <a:latin typeface="Century Schoolbook" panose="02040604050505020304" pitchFamily="18" charset="0"/>
              </a:defRPr>
            </a:lvl1pPr>
          </a:lstStyle>
          <a:p>
            <a:pPr lvl="0"/>
            <a:r>
              <a:rPr lang="en-US" dirty="0"/>
              <a:t>Two lines</a:t>
            </a:r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3442DF4C-6577-DC49-A556-17E3122C756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10052143" y="6081528"/>
            <a:ext cx="1868393" cy="545571"/>
          </a:xfrm>
          <a:prstGeom prst="rect">
            <a:avLst/>
          </a:prstGeom>
        </p:spPr>
      </p:pic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9ED9ECB-6488-9E20-0F4D-7D7D6B19608A}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A06A152B-DD0D-3240-B4C2-E79DA334A732}" type="datetime1">
              <a:rPr lang="en-US" smtClean="0"/>
              <a:t>11/9/22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D047665-2186-AC12-6EFA-41E3C14DA08F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E9B15A6-4E41-DC70-3535-0D528DC78BF4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A5D574CE-C4BB-BE48-B6BD-49297EFA31E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46496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BA163F7-1E8F-4643-B891-91B7B971AA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D41F588-76BB-7E41-9E48-F7E1A529951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14D665E-A4F1-474E-B017-3A3C2A1A417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0" i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fld id="{C5C895C0-92B0-2445-A2A0-721139690E65}" type="datetime1">
              <a:rPr lang="en-US" smtClean="0"/>
              <a:t>11/9/22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93F0B4-0F6A-6348-9F03-8D029937CC0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0" i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92878F1-4432-4542-BE64-1331C98C1EB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0" i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fld id="{A5D574CE-C4BB-BE48-B6BD-49297EFA31E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40615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0" r:id="rId4"/>
    <p:sldLayoutId id="2147483652" r:id="rId5"/>
    <p:sldLayoutId id="2147483662" r:id="rId6"/>
    <p:sldLayoutId id="2147483661" r:id="rId7"/>
    <p:sldLayoutId id="2147483653" r:id="rId8"/>
    <p:sldLayoutId id="2147483654" r:id="rId9"/>
    <p:sldLayoutId id="2147483655" r:id="rId10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0" i="0" kern="1200">
          <a:solidFill>
            <a:schemeClr val="tx1"/>
          </a:solidFill>
          <a:latin typeface="Century Schoolbook" panose="02040604050505020304" pitchFamily="18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b="0" i="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b="0" i="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b="0" i="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B904E973-2EB7-5549-8149-D6C0F18C9AD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endParaRPr lang="en-US" dirty="0"/>
          </a:p>
        </p:txBody>
      </p:sp>
      <p:sp>
        <p:nvSpPr>
          <p:cNvPr id="4" name="Subtitle 3">
            <a:extLst>
              <a:ext uri="{FF2B5EF4-FFF2-40B4-BE49-F238E27FC236}">
                <a16:creationId xmlns:a16="http://schemas.microsoft.com/office/drawing/2014/main" id="{15DEDDE0-14EF-EC45-A207-8FC9BC4DD71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95865CE-3B27-3640-8475-5612755F67B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901985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1">
            <a:extLst>
              <a:ext uri="{FF2B5EF4-FFF2-40B4-BE49-F238E27FC236}">
                <a16:creationId xmlns:a16="http://schemas.microsoft.com/office/drawing/2014/main" id="{66FF0BD9-EDB0-1542-BE79-F0F55BB5EA63}"/>
              </a:ext>
            </a:extLst>
          </p:cNvPr>
          <p:cNvSpPr>
            <a:spLocks noGrp="1"/>
          </p:cNvSpPr>
          <p:nvPr>
            <p:ph type="pic" sz="quarter" idx="4294967295"/>
          </p:nvPr>
        </p:nvSpPr>
        <p:spPr>
          <a:xfrm>
            <a:off x="0" y="0"/>
            <a:ext cx="12192000" cy="5313363"/>
          </a:xfrm>
        </p:spPr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94CC3CF-0BC4-3549-B40D-77722ED7F179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>
            <a:normAutofit lnSpcReduction="10000"/>
          </a:bodyPr>
          <a:lstStyle/>
          <a:p>
            <a:endParaRPr lang="en-US"/>
          </a:p>
        </p:txBody>
      </p:sp>
      <p:sp>
        <p:nvSpPr>
          <p:cNvPr id="7" name="Round Diagonal Corner Rectangle 6">
            <a:extLst>
              <a:ext uri="{FF2B5EF4-FFF2-40B4-BE49-F238E27FC236}">
                <a16:creationId xmlns:a16="http://schemas.microsoft.com/office/drawing/2014/main" id="{71A53675-D041-5546-8418-9F8E729723A7}"/>
              </a:ext>
            </a:extLst>
          </p:cNvPr>
          <p:cNvSpPr/>
          <p:nvPr/>
        </p:nvSpPr>
        <p:spPr>
          <a:xfrm>
            <a:off x="7253417" y="4658497"/>
            <a:ext cx="4938584" cy="939113"/>
          </a:xfrm>
          <a:prstGeom prst="round2Diag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9493649-0063-0945-B79F-8928F068C425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396D5EC-D999-A1BA-D7CE-357C1C3F2B27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7D261C-5469-7365-7C2E-6A8095AEFE39}"/>
              </a:ext>
            </a:extLst>
          </p:cNvPr>
          <p:cNvSpPr>
            <a:spLocks noGrp="1"/>
          </p:cNvSpPr>
          <p:nvPr>
            <p:ph type="sldNum" sz="quarter" idx="20"/>
          </p:nvPr>
        </p:nvSpPr>
        <p:spPr/>
        <p:txBody>
          <a:bodyPr/>
          <a:lstStyle/>
          <a:p>
            <a:fld id="{A5D574CE-C4BB-BE48-B6BD-49297EFA31EB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89817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48F8DC-5E36-644E-9241-CA7D443BDE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E09629-8F2C-8A45-82BE-E06C9820896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EF65FD0-6228-5419-A7B1-79665EFC39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3FF2178-B1BD-9DF3-84B9-F52B0B812A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D574CE-C4BB-BE48-B6BD-49297EFA31EB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45774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1A7B2F-5C6A-BB42-92B1-5C2590FF09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lnSpc>
                <a:spcPct val="100000"/>
              </a:lnSpc>
            </a:pP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E069056-4357-4040-98AF-8A55C3B6BB1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endParaRPr lang="en-US" dirty="0"/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AA0F7757-ADDC-E040-B23C-91271C6B68D5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9E41713-FCF8-894A-B5B6-FC2C0103D1F6}"/>
              </a:ext>
            </a:extLst>
          </p:cNvPr>
          <p:cNvSpPr>
            <a:spLocks noGrp="1"/>
          </p:cNvSpPr>
          <p:nvPr>
            <p:ph type="body" idx="11"/>
          </p:nvPr>
        </p:nvSpPr>
        <p:spPr/>
        <p:txBody>
          <a:bodyPr>
            <a:noAutofit/>
          </a:bodyPr>
          <a:lstStyle/>
          <a:p>
            <a:pPr>
              <a:lnSpc>
                <a:spcPct val="100000"/>
              </a:lnSpc>
            </a:pPr>
            <a:endParaRPr lang="en-US" sz="1800" b="1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F1DAA77-7263-2B45-D7D0-EB17B6FFF0D4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F1245ED-EE46-2F19-B1DA-83AB8E126935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5D574CE-C4BB-BE48-B6BD-49297EFA31EB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22326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28CC61-C917-3745-8ADD-15C1043FFA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lnSpc>
                <a:spcPct val="100000"/>
              </a:lnSpc>
            </a:pP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0FB848C-09A1-2D4D-9A9C-E15D26B81B9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endParaRPr lang="en-US" dirty="0"/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25FD4C45-18AC-614E-82FF-B5703FC0FDCB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49439DA-9033-60A0-0C4B-1493F52BAFB0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8F3CAAB-CF37-2931-2CBF-D3A327A6B013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5D574CE-C4BB-BE48-B6BD-49297EFA31EB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59566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5EE57F-4DBF-5840-8DD5-3C305DBD6F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lnSpc>
                <a:spcPct val="100000"/>
              </a:lnSpc>
            </a:pP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75D676C-E1D4-5644-9993-1C444CCD4EE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2DB0206-9B5D-CB4C-BBD6-7C496C527BC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0CC3577-BF1E-3047-8DF5-39019CD58FED}"/>
              </a:ext>
            </a:extLst>
          </p:cNvPr>
          <p:cNvSpPr>
            <a:spLocks noGrp="1"/>
          </p:cNvSpPr>
          <p:nvPr>
            <p:ph type="body" idx="11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7DBDDB46-99A4-FD48-8AE1-1B3128324DCA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endParaRPr lang="en-US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6108A81D-1D0D-B2B9-3D6C-FE3185836ADD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71ABBCB7-06B8-B015-AA18-087A08A2D319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A5D574CE-C4BB-BE48-B6BD-49297EFA31EB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60640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4E4BAC1E-0462-F549-8EDE-97E468D6788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FB2AA308-5CB6-FD4B-9C23-36D01C64EE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lnSpc>
                <a:spcPct val="100000"/>
              </a:lnSpc>
            </a:pP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A4702EF-6580-B24B-8E28-77B52CB0A4F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5ABA528-1CC6-DA4A-A37E-F548671DCDC3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1A97F64-C902-02AF-04DC-3149C67105B9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1B4E123-117C-A7A9-C64E-24F993F3A677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A5D574CE-C4BB-BE48-B6BD-49297EFA31EB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10509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1">
            <a:extLst>
              <a:ext uri="{FF2B5EF4-FFF2-40B4-BE49-F238E27FC236}">
                <a16:creationId xmlns:a16="http://schemas.microsoft.com/office/drawing/2014/main" id="{E171D2FB-ECA8-4B47-B39D-6C0944BC6019}"/>
              </a:ext>
            </a:extLst>
          </p:cNvPr>
          <p:cNvSpPr>
            <a:spLocks noGrp="1"/>
          </p:cNvSpPr>
          <p:nvPr>
            <p:ph type="pic" sz="quarter" idx="4294967295"/>
          </p:nvPr>
        </p:nvSpPr>
        <p:spPr>
          <a:xfrm>
            <a:off x="6096000" y="0"/>
            <a:ext cx="6096000" cy="6858000"/>
          </a:xfrm>
        </p:spPr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6CF9795-71F2-B942-AABD-9B242A2F0DC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9BA15DC-246A-6448-AA8F-A7C7C1E3849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endParaRPr lang="en-US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5A0C89DB-0ADA-F948-BF16-C684AF32DF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lnSpc>
                <a:spcPct val="100000"/>
              </a:lnSpc>
            </a:pPr>
            <a:endParaRPr lang="en-US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219A4FF9-88CB-1C46-8D6E-8E94AE27EDF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DCBE3436-4601-0F47-94C1-1E0760CE1E23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10052143" y="6081528"/>
            <a:ext cx="1868393" cy="545571"/>
          </a:xfrm>
          <a:prstGeom prst="rect">
            <a:avLst/>
          </a:prstGeom>
        </p:spPr>
      </p:pic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3EE4DDC-C51C-6EA2-4DBC-E64B39E9F9E3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D4E83C5-6492-8119-D346-B353820B016E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A5D574CE-C4BB-BE48-B6BD-49297EFA31EB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51314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6E12D7D2-F44A-6141-83A1-322534D59B9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022BAC2-A05A-7342-BA68-ED0591960AE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endParaRPr lang="en-US"/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2BB0F240-667D-EC42-B513-B8D1A519C7F0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/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5E94C58-DA9F-5E4B-9401-4449B33A3BDF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endParaRPr lang="en-US"/>
          </a:p>
        </p:txBody>
      </p:sp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5E23ECB3-E9D3-924E-AE4A-F7A2A34AFBD5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/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BFE984F8-792E-5A47-B190-748904A2ECF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/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C202B32-DB92-87EA-8D24-95DD5D6916FC}"/>
              </a:ext>
            </a:extLst>
          </p:cNvPr>
          <p:cNvSpPr>
            <a:spLocks noGrp="1"/>
          </p:cNvSpPr>
          <p:nvPr>
            <p:ph type="ftr" sz="quarter" idx="23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5F98BFC-003E-3822-64F4-C3861B723620}"/>
              </a:ext>
            </a:extLst>
          </p:cNvPr>
          <p:cNvSpPr>
            <a:spLocks noGrp="1"/>
          </p:cNvSpPr>
          <p:nvPr>
            <p:ph type="sldNum" sz="quarter" idx="24"/>
          </p:nvPr>
        </p:nvSpPr>
        <p:spPr/>
        <p:txBody>
          <a:bodyPr/>
          <a:lstStyle/>
          <a:p>
            <a:fld id="{A5D574CE-C4BB-BE48-B6BD-49297EFA31EB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388447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1">
            <a:extLst>
              <a:ext uri="{FF2B5EF4-FFF2-40B4-BE49-F238E27FC236}">
                <a16:creationId xmlns:a16="http://schemas.microsoft.com/office/drawing/2014/main" id="{0727D437-49F7-8F4D-8E37-E77B62E356FE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/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2C0EB050-A185-1249-93A6-6461D957CA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lnSpc>
                <a:spcPct val="100000"/>
              </a:lnSpc>
            </a:pP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F3CFC4A-CF12-9549-B83C-C12FB56F1E4F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2AB8C39-FB87-FB8D-01F4-4518F8CDC139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C65F12-1E67-D855-B916-EDED351F4018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A5D574CE-C4BB-BE48-B6BD-49297EFA31EB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580795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2">
      <a:dk1>
        <a:srgbClr val="000000"/>
      </a:dk1>
      <a:lt1>
        <a:srgbClr val="FFFFFF"/>
      </a:lt1>
      <a:dk2>
        <a:srgbClr val="FD5000"/>
      </a:dk2>
      <a:lt2>
        <a:srgbClr val="4F2C1D"/>
      </a:lt2>
      <a:accent1>
        <a:srgbClr val="F1C051"/>
      </a:accent1>
      <a:accent2>
        <a:srgbClr val="C0957E"/>
      </a:accent2>
      <a:accent3>
        <a:srgbClr val="DDA6A5"/>
      </a:accent3>
      <a:accent4>
        <a:srgbClr val="F18079"/>
      </a:accent4>
      <a:accent5>
        <a:srgbClr val="80BAAC"/>
      </a:accent5>
      <a:accent6>
        <a:srgbClr val="1B616D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1315</TotalTime>
  <Words>9</Words>
  <Application>Microsoft Macintosh PowerPoint</Application>
  <PresentationFormat>Widescreen</PresentationFormat>
  <Paragraphs>9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7" baseType="lpstr">
      <vt:lpstr>Arial</vt:lpstr>
      <vt:lpstr>Avenir Next</vt:lpstr>
      <vt:lpstr>Avenir Next Medium</vt:lpstr>
      <vt:lpstr>Calibri</vt:lpstr>
      <vt:lpstr>Century Schoolbook</vt:lpstr>
      <vt:lpstr>Courier New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Josie N Jonckheere</dc:creator>
  <cp:lastModifiedBy>Robb Nardecchia</cp:lastModifiedBy>
  <cp:revision>8</cp:revision>
  <dcterms:created xsi:type="dcterms:W3CDTF">2022-02-17T18:59:14Z</dcterms:created>
  <dcterms:modified xsi:type="dcterms:W3CDTF">2022-11-09T18:22:58Z</dcterms:modified>
</cp:coreProperties>
</file>