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9"/>
  </p:notesMasterIdLst>
  <p:sldIdLst>
    <p:sldId id="256" r:id="rId2"/>
    <p:sldId id="259" r:id="rId3"/>
    <p:sldId id="257" r:id="rId4"/>
    <p:sldId id="260" r:id="rId5"/>
    <p:sldId id="281" r:id="rId6"/>
    <p:sldId id="286" r:id="rId7"/>
    <p:sldId id="266" r:id="rId8"/>
    <p:sldId id="282" r:id="rId9"/>
    <p:sldId id="261" r:id="rId10"/>
    <p:sldId id="262" r:id="rId11"/>
    <p:sldId id="267" r:id="rId12"/>
    <p:sldId id="268" r:id="rId13"/>
    <p:sldId id="270" r:id="rId14"/>
    <p:sldId id="271" r:id="rId15"/>
    <p:sldId id="272" r:id="rId16"/>
    <p:sldId id="273" r:id="rId17"/>
    <p:sldId id="274" r:id="rId18"/>
    <p:sldId id="269" r:id="rId19"/>
    <p:sldId id="275" r:id="rId20"/>
    <p:sldId id="276" r:id="rId21"/>
    <p:sldId id="277" r:id="rId22"/>
    <p:sldId id="278" r:id="rId23"/>
    <p:sldId id="283" r:id="rId24"/>
    <p:sldId id="285" r:id="rId25"/>
    <p:sldId id="284" r:id="rId26"/>
    <p:sldId id="279" r:id="rId27"/>
    <p:sldId id="265"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EFEF"/>
    <a:srgbClr val="ECECE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238"/>
    <p:restoredTop sz="96327"/>
  </p:normalViewPr>
  <p:slideViewPr>
    <p:cSldViewPr snapToGrid="0" snapToObjects="1">
      <p:cViewPr varScale="1">
        <p:scale>
          <a:sx n="111" d="100"/>
          <a:sy n="111" d="100"/>
        </p:scale>
        <p:origin x="52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03058C-361E-E145-A447-9898E6388A2D}" type="datetimeFigureOut">
              <a:rPr lang="en-US" smtClean="0"/>
              <a:t>9/24/2025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BC654A-EAFE-EA47-9EEF-960260462C6D}" type="slidenum">
              <a:rPr lang="en-US" smtClean="0"/>
              <a:t>‹#›</a:t>
            </a:fld>
            <a:endParaRPr lang="en-US"/>
          </a:p>
        </p:txBody>
      </p:sp>
    </p:spTree>
    <p:extLst>
      <p:ext uri="{BB962C8B-B14F-4D97-AF65-F5344CB8AC3E}">
        <p14:creationId xmlns:p14="http://schemas.microsoft.com/office/powerpoint/2010/main" val="2353350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3636E-4D60-B749-9056-4578D8B46D35}"/>
              </a:ext>
            </a:extLst>
          </p:cNvPr>
          <p:cNvSpPr>
            <a:spLocks noGrp="1"/>
          </p:cNvSpPr>
          <p:nvPr>
            <p:ph type="ctrTitle" hasCustomPrompt="1"/>
          </p:nvPr>
        </p:nvSpPr>
        <p:spPr>
          <a:xfrm>
            <a:off x="2259494" y="2050264"/>
            <a:ext cx="8250477" cy="990600"/>
          </a:xfrm>
        </p:spPr>
        <p:txBody>
          <a:bodyPr anchor="b">
            <a:noAutofit/>
          </a:bodyPr>
          <a:lstStyle>
            <a:lvl1pPr algn="l">
              <a:defRPr sz="6000">
                <a:solidFill>
                  <a:schemeClr val="tx2"/>
                </a:solidFill>
              </a:defRPr>
            </a:lvl1pPr>
          </a:lstStyle>
          <a:p>
            <a:r>
              <a:rPr lang="en-US" dirty="0"/>
              <a:t>First level title</a:t>
            </a:r>
          </a:p>
        </p:txBody>
      </p:sp>
      <p:sp>
        <p:nvSpPr>
          <p:cNvPr id="3" name="Subtitle 2">
            <a:extLst>
              <a:ext uri="{FF2B5EF4-FFF2-40B4-BE49-F238E27FC236}">
                <a16:creationId xmlns:a16="http://schemas.microsoft.com/office/drawing/2014/main" id="{3C79EE6F-6EFC-7346-A7DA-5E43397C4DB3}"/>
              </a:ext>
            </a:extLst>
          </p:cNvPr>
          <p:cNvSpPr>
            <a:spLocks noGrp="1"/>
          </p:cNvSpPr>
          <p:nvPr>
            <p:ph type="subTitle" idx="1" hasCustomPrompt="1"/>
          </p:nvPr>
        </p:nvSpPr>
        <p:spPr>
          <a:xfrm>
            <a:off x="2259494" y="4087528"/>
            <a:ext cx="8858721" cy="458285"/>
          </a:xfrm>
        </p:spPr>
        <p:txBody>
          <a:bodyPr>
            <a:normAutofit/>
          </a:bodyPr>
          <a:lstStyle>
            <a:lvl1pPr marL="0" indent="0" algn="l">
              <a:buNone/>
              <a:defRPr sz="2000" b="0" i="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 ADJUST BRACKETS IF NECESSARY</a:t>
            </a:r>
          </a:p>
        </p:txBody>
      </p:sp>
      <p:grpSp>
        <p:nvGrpSpPr>
          <p:cNvPr id="7" name="Group 6">
            <a:extLst>
              <a:ext uri="{FF2B5EF4-FFF2-40B4-BE49-F238E27FC236}">
                <a16:creationId xmlns:a16="http://schemas.microsoft.com/office/drawing/2014/main" id="{FCA86C65-D37E-ED4D-80D2-86E681D91401}"/>
              </a:ext>
            </a:extLst>
          </p:cNvPr>
          <p:cNvGrpSpPr/>
          <p:nvPr userDrawn="1"/>
        </p:nvGrpSpPr>
        <p:grpSpPr>
          <a:xfrm>
            <a:off x="1879600" y="1634338"/>
            <a:ext cx="988388" cy="3289300"/>
            <a:chOff x="1504950" y="1122363"/>
            <a:chExt cx="1363038" cy="4135437"/>
          </a:xfrm>
        </p:grpSpPr>
        <p:cxnSp>
          <p:nvCxnSpPr>
            <p:cNvPr id="8" name="Straight Connector 7">
              <a:extLst>
                <a:ext uri="{FF2B5EF4-FFF2-40B4-BE49-F238E27FC236}">
                  <a16:creationId xmlns:a16="http://schemas.microsoft.com/office/drawing/2014/main" id="{C7C0004C-6591-9A49-AFD0-F780A60622C8}"/>
                </a:ext>
              </a:extLst>
            </p:cNvPr>
            <p:cNvCxnSpPr/>
            <p:nvPr/>
          </p:nvCxnSpPr>
          <p:spPr>
            <a:xfrm flipH="1">
              <a:off x="1504950" y="1122363"/>
              <a:ext cx="1363038" cy="0"/>
            </a:xfrm>
            <a:prstGeom prst="line">
              <a:avLst/>
            </a:prstGeom>
            <a:ln w="38100">
              <a:solidFill>
                <a:schemeClr val="accent1"/>
              </a:solidFill>
            </a:ln>
          </p:spPr>
          <p:style>
            <a:lnRef idx="1">
              <a:schemeClr val="dk1"/>
            </a:lnRef>
            <a:fillRef idx="0">
              <a:schemeClr val="dk1"/>
            </a:fillRef>
            <a:effectRef idx="0">
              <a:schemeClr val="dk1"/>
            </a:effectRef>
            <a:fontRef idx="minor">
              <a:schemeClr val="tx1"/>
            </a:fontRef>
          </p:style>
        </p:cxnSp>
        <p:cxnSp>
          <p:nvCxnSpPr>
            <p:cNvPr id="9" name="Straight Connector 8">
              <a:extLst>
                <a:ext uri="{FF2B5EF4-FFF2-40B4-BE49-F238E27FC236}">
                  <a16:creationId xmlns:a16="http://schemas.microsoft.com/office/drawing/2014/main" id="{2DFDFF34-AC7D-6244-A215-294C36D9181E}"/>
                </a:ext>
              </a:extLst>
            </p:cNvPr>
            <p:cNvCxnSpPr/>
            <p:nvPr/>
          </p:nvCxnSpPr>
          <p:spPr>
            <a:xfrm>
              <a:off x="1524000" y="1122363"/>
              <a:ext cx="0" cy="4135437"/>
            </a:xfrm>
            <a:prstGeom prst="line">
              <a:avLst/>
            </a:prstGeom>
            <a:ln w="38100">
              <a:solidFill>
                <a:schemeClr val="accent1"/>
              </a:solidFill>
            </a:ln>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0E3778CD-FB81-3347-AB84-341840F460CD}"/>
                </a:ext>
              </a:extLst>
            </p:cNvPr>
            <p:cNvCxnSpPr/>
            <p:nvPr/>
          </p:nvCxnSpPr>
          <p:spPr>
            <a:xfrm>
              <a:off x="1504950" y="5257800"/>
              <a:ext cx="1363038" cy="0"/>
            </a:xfrm>
            <a:prstGeom prst="line">
              <a:avLst/>
            </a:prstGeom>
            <a:ln w="38100">
              <a:solidFill>
                <a:schemeClr val="accent1"/>
              </a:solidFill>
            </a:ln>
          </p:spPr>
          <p:style>
            <a:lnRef idx="1">
              <a:schemeClr val="dk1"/>
            </a:lnRef>
            <a:fillRef idx="0">
              <a:schemeClr val="dk1"/>
            </a:fillRef>
            <a:effectRef idx="0">
              <a:schemeClr val="dk1"/>
            </a:effectRef>
            <a:fontRef idx="minor">
              <a:schemeClr val="tx1"/>
            </a:fontRef>
          </p:style>
        </p:cxnSp>
      </p:grpSp>
      <p:sp>
        <p:nvSpPr>
          <p:cNvPr id="27" name="Text Placeholder 26">
            <a:extLst>
              <a:ext uri="{FF2B5EF4-FFF2-40B4-BE49-F238E27FC236}">
                <a16:creationId xmlns:a16="http://schemas.microsoft.com/office/drawing/2014/main" id="{5EAF1DD6-F101-0848-B467-35CEE480263A}"/>
              </a:ext>
            </a:extLst>
          </p:cNvPr>
          <p:cNvSpPr>
            <a:spLocks noGrp="1"/>
          </p:cNvSpPr>
          <p:nvPr>
            <p:ph type="body" sz="quarter" idx="15" hasCustomPrompt="1"/>
          </p:nvPr>
        </p:nvSpPr>
        <p:spPr>
          <a:xfrm>
            <a:off x="2867988" y="2905918"/>
            <a:ext cx="8250237" cy="911220"/>
          </a:xfrm>
        </p:spPr>
        <p:txBody>
          <a:bodyPr>
            <a:noAutofit/>
          </a:bodyPr>
          <a:lstStyle>
            <a:lvl1pPr marL="0" indent="0">
              <a:buNone/>
              <a:defRPr sz="6000" b="0" i="1">
                <a:solidFill>
                  <a:schemeClr val="tx2"/>
                </a:solidFill>
                <a:latin typeface="Century Schoolbook" panose="02040604050505020304" pitchFamily="18" charset="0"/>
              </a:defRPr>
            </a:lvl1pPr>
          </a:lstStyle>
          <a:p>
            <a:pPr lvl="0"/>
            <a:r>
              <a:rPr lang="en-US" dirty="0"/>
              <a:t>Second level title</a:t>
            </a:r>
          </a:p>
        </p:txBody>
      </p:sp>
      <p:pic>
        <p:nvPicPr>
          <p:cNvPr id="30" name="Picture 29">
            <a:extLst>
              <a:ext uri="{FF2B5EF4-FFF2-40B4-BE49-F238E27FC236}">
                <a16:creationId xmlns:a16="http://schemas.microsoft.com/office/drawing/2014/main" id="{EF09DD65-EDFD-1F47-9BCB-B657CE0C9C52}"/>
              </a:ext>
            </a:extLst>
          </p:cNvPr>
          <p:cNvPicPr>
            <a:picLocks noChangeAspect="1"/>
          </p:cNvPicPr>
          <p:nvPr userDrawn="1"/>
        </p:nvPicPr>
        <p:blipFill>
          <a:blip r:embed="rId2"/>
          <a:srcRect/>
          <a:stretch/>
        </p:blipFill>
        <p:spPr>
          <a:xfrm>
            <a:off x="273143" y="229118"/>
            <a:ext cx="1868393" cy="545571"/>
          </a:xfrm>
          <a:prstGeom prst="rect">
            <a:avLst/>
          </a:prstGeom>
        </p:spPr>
      </p:pic>
      <p:sp>
        <p:nvSpPr>
          <p:cNvPr id="4" name="Date Placeholder 3">
            <a:extLst>
              <a:ext uri="{FF2B5EF4-FFF2-40B4-BE49-F238E27FC236}">
                <a16:creationId xmlns:a16="http://schemas.microsoft.com/office/drawing/2014/main" id="{3DA78F0D-F18F-7596-E67A-B0B4712E1829}"/>
              </a:ext>
            </a:extLst>
          </p:cNvPr>
          <p:cNvSpPr>
            <a:spLocks noGrp="1"/>
          </p:cNvSpPr>
          <p:nvPr>
            <p:ph type="dt" sz="half" idx="16"/>
          </p:nvPr>
        </p:nvSpPr>
        <p:spPr/>
        <p:txBody>
          <a:bodyPr/>
          <a:lstStyle/>
          <a:p>
            <a:fld id="{667FA0EC-ECD2-634A-B364-0B40FB09DA51}" type="datetime1">
              <a:rPr lang="en-US" smtClean="0"/>
              <a:t>9/24/2025</a:t>
            </a:fld>
            <a:endParaRPr lang="en-US" dirty="0"/>
          </a:p>
        </p:txBody>
      </p:sp>
      <p:sp>
        <p:nvSpPr>
          <p:cNvPr id="5" name="Footer Placeholder 4">
            <a:extLst>
              <a:ext uri="{FF2B5EF4-FFF2-40B4-BE49-F238E27FC236}">
                <a16:creationId xmlns:a16="http://schemas.microsoft.com/office/drawing/2014/main" id="{5552D2E6-122E-33D8-9F2C-7817838C77C4}"/>
              </a:ext>
            </a:extLst>
          </p:cNvPr>
          <p:cNvSpPr>
            <a:spLocks noGrp="1"/>
          </p:cNvSpPr>
          <p:nvPr>
            <p:ph type="ftr" sz="quarter" idx="17"/>
          </p:nvPr>
        </p:nvSpPr>
        <p:spPr/>
        <p:txBody>
          <a:bodyPr/>
          <a:lstStyle/>
          <a:p>
            <a:endParaRPr lang="en-US" dirty="0"/>
          </a:p>
        </p:txBody>
      </p:sp>
      <p:sp>
        <p:nvSpPr>
          <p:cNvPr id="6" name="Slide Number Placeholder 5">
            <a:extLst>
              <a:ext uri="{FF2B5EF4-FFF2-40B4-BE49-F238E27FC236}">
                <a16:creationId xmlns:a16="http://schemas.microsoft.com/office/drawing/2014/main" id="{5B4046A6-17AC-465D-65A6-99633FDB942D}"/>
              </a:ext>
            </a:extLst>
          </p:cNvPr>
          <p:cNvSpPr>
            <a:spLocks noGrp="1"/>
          </p:cNvSpPr>
          <p:nvPr>
            <p:ph type="sldNum" sz="quarter" idx="18"/>
          </p:nvPr>
        </p:nvSpPr>
        <p:spPr/>
        <p:txBody>
          <a:bodyPr/>
          <a:lstStyle/>
          <a:p>
            <a:fld id="{A5D574CE-C4BB-BE48-B6BD-49297EFA31EB}" type="slidenum">
              <a:rPr lang="en-US" smtClean="0"/>
              <a:pPr/>
              <a:t>‹#›</a:t>
            </a:fld>
            <a:endParaRPr lang="en-US" dirty="0"/>
          </a:p>
        </p:txBody>
      </p:sp>
    </p:spTree>
    <p:extLst>
      <p:ext uri="{BB962C8B-B14F-4D97-AF65-F5344CB8AC3E}">
        <p14:creationId xmlns:p14="http://schemas.microsoft.com/office/powerpoint/2010/main" val="2163730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F9FE48C3-6906-754C-8F42-140414C1E6CD}"/>
              </a:ext>
            </a:extLst>
          </p:cNvPr>
          <p:cNvSpPr/>
          <p:nvPr userDrawn="1"/>
        </p:nvSpPr>
        <p:spPr>
          <a:xfrm>
            <a:off x="0" y="5313405"/>
            <a:ext cx="12192000" cy="15445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 Placeholder 14">
            <a:extLst>
              <a:ext uri="{FF2B5EF4-FFF2-40B4-BE49-F238E27FC236}">
                <a16:creationId xmlns:a16="http://schemas.microsoft.com/office/drawing/2014/main" id="{1240741E-FF52-CC4D-B689-CDB3C3F12A1F}"/>
              </a:ext>
            </a:extLst>
          </p:cNvPr>
          <p:cNvSpPr>
            <a:spLocks noGrp="1"/>
          </p:cNvSpPr>
          <p:nvPr>
            <p:ph type="body" sz="quarter" idx="15" hasCustomPrompt="1"/>
          </p:nvPr>
        </p:nvSpPr>
        <p:spPr>
          <a:xfrm>
            <a:off x="1803401" y="5968313"/>
            <a:ext cx="8475276" cy="317531"/>
          </a:xfrm>
        </p:spPr>
        <p:txBody>
          <a:bodyPr>
            <a:normAutofit/>
          </a:bodyPr>
          <a:lstStyle>
            <a:lvl1pPr marL="0" indent="0">
              <a:buNone/>
              <a:defRPr sz="1800" spc="600">
                <a:solidFill>
                  <a:schemeClr val="bg1"/>
                </a:solidFill>
                <a:latin typeface="Arial" panose="020B0604020202020204" pitchFamily="34" charset="0"/>
                <a:cs typeface="Arial" panose="020B0604020202020204" pitchFamily="34" charset="0"/>
              </a:defRPr>
            </a:lvl1pPr>
          </a:lstStyle>
          <a:p>
            <a:pPr lvl="0"/>
            <a:r>
              <a:rPr lang="en-US" dirty="0"/>
              <a:t>A PUBLIC UNIVERSITY FOR THE PUBLIC GOOD.</a:t>
            </a:r>
          </a:p>
        </p:txBody>
      </p:sp>
      <p:sp>
        <p:nvSpPr>
          <p:cNvPr id="16" name="TextBox 15">
            <a:extLst>
              <a:ext uri="{FF2B5EF4-FFF2-40B4-BE49-F238E27FC236}">
                <a16:creationId xmlns:a16="http://schemas.microsoft.com/office/drawing/2014/main" id="{DDA003E6-505D-9843-AABD-47145F0C3761}"/>
              </a:ext>
            </a:extLst>
          </p:cNvPr>
          <p:cNvSpPr txBox="1"/>
          <p:nvPr userDrawn="1"/>
        </p:nvSpPr>
        <p:spPr>
          <a:xfrm>
            <a:off x="10019871" y="5901036"/>
            <a:ext cx="368728" cy="369332"/>
          </a:xfrm>
          <a:prstGeom prst="rect">
            <a:avLst/>
          </a:prstGeom>
          <a:noFill/>
        </p:spPr>
        <p:txBody>
          <a:bodyPr wrap="square" rtlCol="0">
            <a:spAutoFit/>
          </a:bodyPr>
          <a:lstStyle/>
          <a:p>
            <a:r>
              <a:rPr lang="en-US" dirty="0">
                <a:solidFill>
                  <a:schemeClr val="bg1"/>
                </a:solidFill>
              </a:rPr>
              <a:t>®</a:t>
            </a:r>
          </a:p>
        </p:txBody>
      </p:sp>
      <p:sp>
        <p:nvSpPr>
          <p:cNvPr id="3" name="Picture Placeholder 2">
            <a:extLst>
              <a:ext uri="{FF2B5EF4-FFF2-40B4-BE49-F238E27FC236}">
                <a16:creationId xmlns:a16="http://schemas.microsoft.com/office/drawing/2014/main" id="{684D1181-5056-EA49-B795-44EA96BB2202}"/>
              </a:ext>
            </a:extLst>
          </p:cNvPr>
          <p:cNvSpPr>
            <a:spLocks noGrp="1"/>
          </p:cNvSpPr>
          <p:nvPr>
            <p:ph type="pic" sz="quarter" idx="17"/>
          </p:nvPr>
        </p:nvSpPr>
        <p:spPr>
          <a:xfrm>
            <a:off x="0" y="1"/>
            <a:ext cx="12192000" cy="5297928"/>
          </a:xfrm>
        </p:spPr>
        <p:txBody>
          <a:bodyPr/>
          <a:lstStyle/>
          <a:p>
            <a:endParaRPr lang="en-US" dirty="0"/>
          </a:p>
        </p:txBody>
      </p:sp>
      <p:sp>
        <p:nvSpPr>
          <p:cNvPr id="18" name="Text Placeholder 17">
            <a:extLst>
              <a:ext uri="{FF2B5EF4-FFF2-40B4-BE49-F238E27FC236}">
                <a16:creationId xmlns:a16="http://schemas.microsoft.com/office/drawing/2014/main" id="{3DCB6197-DCE5-8A41-8778-AFB9952827C2}"/>
              </a:ext>
            </a:extLst>
          </p:cNvPr>
          <p:cNvSpPr>
            <a:spLocks noGrp="1"/>
          </p:cNvSpPr>
          <p:nvPr>
            <p:ph type="body" sz="quarter" idx="16" hasCustomPrompt="1"/>
          </p:nvPr>
        </p:nvSpPr>
        <p:spPr>
          <a:xfrm>
            <a:off x="7509734" y="4866058"/>
            <a:ext cx="4425950" cy="328794"/>
          </a:xfrm>
        </p:spPr>
        <p:txBody>
          <a:bodyPr>
            <a:noAutofit/>
          </a:bodyPr>
          <a:lstStyle>
            <a:lvl1pPr marL="0" indent="0">
              <a:buNone/>
              <a:defRPr sz="1800">
                <a:solidFill>
                  <a:schemeClr val="bg1"/>
                </a:solidFill>
              </a:defRPr>
            </a:lvl1pPr>
            <a:lvl2pPr marL="457200" indent="0">
              <a:buNone/>
              <a:defRPr sz="1800"/>
            </a:lvl2pPr>
            <a:lvl3pPr>
              <a:defRPr sz="1800"/>
            </a:lvl3pPr>
            <a:lvl4pPr>
              <a:defRPr sz="1800"/>
            </a:lvl4pPr>
            <a:lvl5pPr>
              <a:defRPr sz="1800"/>
            </a:lvl5pPr>
          </a:lstStyle>
          <a:p>
            <a:pPr lvl="0"/>
            <a:r>
              <a:rPr lang="en-US" dirty="0"/>
              <a:t>Presenter Name</a:t>
            </a:r>
          </a:p>
        </p:txBody>
      </p:sp>
      <p:sp>
        <p:nvSpPr>
          <p:cNvPr id="2" name="Date Placeholder 1">
            <a:extLst>
              <a:ext uri="{FF2B5EF4-FFF2-40B4-BE49-F238E27FC236}">
                <a16:creationId xmlns:a16="http://schemas.microsoft.com/office/drawing/2014/main" id="{4F0AD225-7073-911C-D79E-E3FC0B875051}"/>
              </a:ext>
            </a:extLst>
          </p:cNvPr>
          <p:cNvSpPr>
            <a:spLocks noGrp="1"/>
          </p:cNvSpPr>
          <p:nvPr>
            <p:ph type="dt" sz="half" idx="18"/>
          </p:nvPr>
        </p:nvSpPr>
        <p:spPr/>
        <p:txBody>
          <a:bodyPr/>
          <a:lstStyle/>
          <a:p>
            <a:fld id="{998EC01E-33FA-C846-9717-78104E368617}" type="datetime1">
              <a:rPr lang="en-US" smtClean="0"/>
              <a:t>9/24/2025</a:t>
            </a:fld>
            <a:endParaRPr lang="en-US" dirty="0"/>
          </a:p>
        </p:txBody>
      </p:sp>
      <p:sp>
        <p:nvSpPr>
          <p:cNvPr id="4" name="Footer Placeholder 3">
            <a:extLst>
              <a:ext uri="{FF2B5EF4-FFF2-40B4-BE49-F238E27FC236}">
                <a16:creationId xmlns:a16="http://schemas.microsoft.com/office/drawing/2014/main" id="{429F5A69-5B01-AF7F-8026-3B7DF433B218}"/>
              </a:ext>
            </a:extLst>
          </p:cNvPr>
          <p:cNvSpPr>
            <a:spLocks noGrp="1"/>
          </p:cNvSpPr>
          <p:nvPr>
            <p:ph type="ftr" sz="quarter" idx="19"/>
          </p:nvPr>
        </p:nvSpPr>
        <p:spPr/>
        <p:txBody>
          <a:bodyPr/>
          <a:lstStyle/>
          <a:p>
            <a:endParaRPr lang="en-US" dirty="0"/>
          </a:p>
        </p:txBody>
      </p:sp>
      <p:sp>
        <p:nvSpPr>
          <p:cNvPr id="5" name="Slide Number Placeholder 4">
            <a:extLst>
              <a:ext uri="{FF2B5EF4-FFF2-40B4-BE49-F238E27FC236}">
                <a16:creationId xmlns:a16="http://schemas.microsoft.com/office/drawing/2014/main" id="{FE02FC81-5216-82EC-F2F4-D80C3F3AC41F}"/>
              </a:ext>
            </a:extLst>
          </p:cNvPr>
          <p:cNvSpPr>
            <a:spLocks noGrp="1"/>
          </p:cNvSpPr>
          <p:nvPr>
            <p:ph type="sldNum" sz="quarter" idx="20"/>
          </p:nvPr>
        </p:nvSpPr>
        <p:spPr/>
        <p:txBody>
          <a:bodyPr/>
          <a:lstStyle/>
          <a:p>
            <a:fld id="{A5D574CE-C4BB-BE48-B6BD-49297EFA31EB}" type="slidenum">
              <a:rPr lang="en-US" smtClean="0"/>
              <a:pPr/>
              <a:t>‹#›</a:t>
            </a:fld>
            <a:endParaRPr lang="en-US" dirty="0"/>
          </a:p>
        </p:txBody>
      </p:sp>
    </p:spTree>
    <p:extLst>
      <p:ext uri="{BB962C8B-B14F-4D97-AF65-F5344CB8AC3E}">
        <p14:creationId xmlns:p14="http://schemas.microsoft.com/office/powerpoint/2010/main" val="1577373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515AE-E5AE-8C4A-9AAE-5DF9FA156999}"/>
              </a:ext>
            </a:extLst>
          </p:cNvPr>
          <p:cNvSpPr>
            <a:spLocks noGrp="1"/>
          </p:cNvSpPr>
          <p:nvPr>
            <p:ph type="title" hasCustomPrompt="1"/>
          </p:nvPr>
        </p:nvSpPr>
        <p:spPr>
          <a:xfrm>
            <a:off x="1447800" y="1556925"/>
            <a:ext cx="9296400" cy="2910680"/>
          </a:xfrm>
        </p:spPr>
        <p:txBody>
          <a:bodyPr>
            <a:normAutofit/>
          </a:bodyPr>
          <a:lstStyle>
            <a:lvl1pPr algn="ctr">
              <a:defRPr sz="6000"/>
            </a:lvl1pPr>
          </a:lstStyle>
          <a:p>
            <a:r>
              <a:rPr lang="en-US" dirty="0"/>
              <a:t>This is a placeholder for a short, large quote.</a:t>
            </a:r>
          </a:p>
        </p:txBody>
      </p:sp>
      <p:sp>
        <p:nvSpPr>
          <p:cNvPr id="3" name="Content Placeholder 2">
            <a:extLst>
              <a:ext uri="{FF2B5EF4-FFF2-40B4-BE49-F238E27FC236}">
                <a16:creationId xmlns:a16="http://schemas.microsoft.com/office/drawing/2014/main" id="{08F60202-1F64-3F46-8B00-772910E17CCC}"/>
              </a:ext>
            </a:extLst>
          </p:cNvPr>
          <p:cNvSpPr>
            <a:spLocks noGrp="1"/>
          </p:cNvSpPr>
          <p:nvPr>
            <p:ph idx="1" hasCustomPrompt="1"/>
          </p:nvPr>
        </p:nvSpPr>
        <p:spPr>
          <a:xfrm>
            <a:off x="1447800" y="4467605"/>
            <a:ext cx="9296400" cy="508001"/>
          </a:xfrm>
        </p:spPr>
        <p:txBody>
          <a:bodyPr>
            <a:normAutofit/>
          </a:bodyPr>
          <a:lstStyle>
            <a:lvl1pPr marL="0" indent="0">
              <a:buNone/>
              <a:defRPr sz="2000" b="0" i="0">
                <a:latin typeface="Arial" panose="020B0604020202020204" pitchFamily="34" charset="0"/>
                <a:cs typeface="Arial" panose="020B0604020202020204" pitchFamily="34" charset="0"/>
              </a:defRPr>
            </a:lvl1pPr>
            <a:lvl2pPr>
              <a:defRPr b="0" i="0">
                <a:latin typeface="Avenir Next" panose="020B0503020202020204" pitchFamily="34" charset="0"/>
              </a:defRPr>
            </a:lvl2pPr>
            <a:lvl3pPr>
              <a:defRPr b="0" i="0">
                <a:latin typeface="Avenir Next" panose="020B0503020202020204" pitchFamily="34" charset="0"/>
              </a:defRPr>
            </a:lvl3pPr>
            <a:lvl4pPr>
              <a:defRPr b="0" i="0">
                <a:latin typeface="Avenir Next" panose="020B0503020202020204" pitchFamily="34" charset="0"/>
              </a:defRPr>
            </a:lvl4pPr>
            <a:lvl5pPr>
              <a:defRPr b="0" i="0">
                <a:latin typeface="Avenir Next" panose="020B0503020202020204" pitchFamily="34" charset="0"/>
              </a:defRPr>
            </a:lvl5pPr>
          </a:lstStyle>
          <a:p>
            <a:pPr lvl="0"/>
            <a:r>
              <a:rPr lang="en-US" dirty="0"/>
              <a:t>- NAME</a:t>
            </a:r>
          </a:p>
        </p:txBody>
      </p:sp>
      <p:sp>
        <p:nvSpPr>
          <p:cNvPr id="7" name="TextBox 6">
            <a:extLst>
              <a:ext uri="{FF2B5EF4-FFF2-40B4-BE49-F238E27FC236}">
                <a16:creationId xmlns:a16="http://schemas.microsoft.com/office/drawing/2014/main" id="{E7F94AD6-F441-C840-AFB1-32EF501721A4}"/>
              </a:ext>
            </a:extLst>
          </p:cNvPr>
          <p:cNvSpPr txBox="1"/>
          <p:nvPr userDrawn="1"/>
        </p:nvSpPr>
        <p:spPr>
          <a:xfrm>
            <a:off x="5683250" y="1074736"/>
            <a:ext cx="825500" cy="1569660"/>
          </a:xfrm>
          <a:prstGeom prst="rect">
            <a:avLst/>
          </a:prstGeom>
          <a:noFill/>
        </p:spPr>
        <p:txBody>
          <a:bodyPr wrap="square" rtlCol="0">
            <a:spAutoFit/>
          </a:bodyPr>
          <a:lstStyle/>
          <a:p>
            <a:r>
              <a:rPr lang="en-US" sz="9600" b="1" i="0" dirty="0">
                <a:solidFill>
                  <a:schemeClr val="tx2"/>
                </a:solidFill>
                <a:latin typeface="Century Schoolbook" panose="02040604050505020304" pitchFamily="18" charset="0"/>
                <a:ea typeface="Baskerville" panose="02020502070401020303" pitchFamily="18" charset="0"/>
                <a:cs typeface="Times New Roman" panose="02020603050405020304" pitchFamily="18" charset="0"/>
              </a:rPr>
              <a:t>“</a:t>
            </a:r>
          </a:p>
        </p:txBody>
      </p:sp>
      <p:pic>
        <p:nvPicPr>
          <p:cNvPr id="8" name="Picture 7">
            <a:extLst>
              <a:ext uri="{FF2B5EF4-FFF2-40B4-BE49-F238E27FC236}">
                <a16:creationId xmlns:a16="http://schemas.microsoft.com/office/drawing/2014/main" id="{6F4553B6-51FB-9547-8345-2D0914D5E60A}"/>
              </a:ext>
            </a:extLst>
          </p:cNvPr>
          <p:cNvPicPr>
            <a:picLocks noChangeAspect="1"/>
          </p:cNvPicPr>
          <p:nvPr userDrawn="1"/>
        </p:nvPicPr>
        <p:blipFill>
          <a:blip r:embed="rId2"/>
          <a:srcRect/>
          <a:stretch/>
        </p:blipFill>
        <p:spPr>
          <a:xfrm>
            <a:off x="10052143" y="6081528"/>
            <a:ext cx="1868393" cy="545571"/>
          </a:xfrm>
          <a:prstGeom prst="rect">
            <a:avLst/>
          </a:prstGeom>
        </p:spPr>
      </p:pic>
      <p:sp>
        <p:nvSpPr>
          <p:cNvPr id="4" name="Date Placeholder 3">
            <a:extLst>
              <a:ext uri="{FF2B5EF4-FFF2-40B4-BE49-F238E27FC236}">
                <a16:creationId xmlns:a16="http://schemas.microsoft.com/office/drawing/2014/main" id="{156243D2-5EF9-3314-745F-9B2A283D62F2}"/>
              </a:ext>
            </a:extLst>
          </p:cNvPr>
          <p:cNvSpPr>
            <a:spLocks noGrp="1"/>
          </p:cNvSpPr>
          <p:nvPr>
            <p:ph type="dt" sz="half" idx="10"/>
          </p:nvPr>
        </p:nvSpPr>
        <p:spPr/>
        <p:txBody>
          <a:bodyPr/>
          <a:lstStyle/>
          <a:p>
            <a:fld id="{ADA28DF7-CC9C-FF42-A2EC-1A2239CA0AA2}" type="datetime1">
              <a:rPr lang="en-US" smtClean="0"/>
              <a:t>9/24/2025</a:t>
            </a:fld>
            <a:endParaRPr lang="en-US" dirty="0"/>
          </a:p>
        </p:txBody>
      </p:sp>
      <p:sp>
        <p:nvSpPr>
          <p:cNvPr id="5" name="Footer Placeholder 4">
            <a:extLst>
              <a:ext uri="{FF2B5EF4-FFF2-40B4-BE49-F238E27FC236}">
                <a16:creationId xmlns:a16="http://schemas.microsoft.com/office/drawing/2014/main" id="{E4A782C4-C858-58B7-792F-8375DF9070D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B6906C6-EB26-9C6C-3069-27276BF2A6C7}"/>
              </a:ext>
            </a:extLst>
          </p:cNvPr>
          <p:cNvSpPr>
            <a:spLocks noGrp="1"/>
          </p:cNvSpPr>
          <p:nvPr>
            <p:ph type="sldNum" sz="quarter" idx="12"/>
          </p:nvPr>
        </p:nvSpPr>
        <p:spPr/>
        <p:txBody>
          <a:bodyPr/>
          <a:lstStyle/>
          <a:p>
            <a:fld id="{A5D574CE-C4BB-BE48-B6BD-49297EFA31EB}" type="slidenum">
              <a:rPr lang="en-US" smtClean="0"/>
              <a:pPr/>
              <a:t>‹#›</a:t>
            </a:fld>
            <a:endParaRPr lang="en-US" dirty="0"/>
          </a:p>
        </p:txBody>
      </p:sp>
    </p:spTree>
    <p:extLst>
      <p:ext uri="{BB962C8B-B14F-4D97-AF65-F5344CB8AC3E}">
        <p14:creationId xmlns:p14="http://schemas.microsoft.com/office/powerpoint/2010/main" val="1936110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C6EB51A-7088-2A46-B3A6-24C28D655C7E}"/>
              </a:ext>
            </a:extLst>
          </p:cNvPr>
          <p:cNvSpPr/>
          <p:nvPr userDrawn="1"/>
        </p:nvSpPr>
        <p:spPr>
          <a:xfrm>
            <a:off x="0" y="0"/>
            <a:ext cx="6096000" cy="6858000"/>
          </a:xfrm>
          <a:prstGeom prst="rect">
            <a:avLst/>
          </a:prstGeom>
          <a:solidFill>
            <a:srgbClr val="EFE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D824B22-4CD1-E543-BF53-6F7B66B7CD39}"/>
              </a:ext>
            </a:extLst>
          </p:cNvPr>
          <p:cNvSpPr>
            <a:spLocks noGrp="1"/>
          </p:cNvSpPr>
          <p:nvPr>
            <p:ph type="title" hasCustomPrompt="1"/>
          </p:nvPr>
        </p:nvSpPr>
        <p:spPr>
          <a:xfrm>
            <a:off x="704850" y="671652"/>
            <a:ext cx="4768298" cy="677861"/>
          </a:xfrm>
        </p:spPr>
        <p:txBody>
          <a:bodyPr anchor="b">
            <a:normAutofit/>
          </a:bodyPr>
          <a:lstStyle>
            <a:lvl1pPr>
              <a:defRPr sz="4400"/>
            </a:lvl1pPr>
          </a:lstStyle>
          <a:p>
            <a:r>
              <a:rPr lang="en-US" dirty="0"/>
              <a:t>Heading</a:t>
            </a:r>
          </a:p>
        </p:txBody>
      </p:sp>
      <p:sp>
        <p:nvSpPr>
          <p:cNvPr id="3" name="Text Placeholder 2">
            <a:extLst>
              <a:ext uri="{FF2B5EF4-FFF2-40B4-BE49-F238E27FC236}">
                <a16:creationId xmlns:a16="http://schemas.microsoft.com/office/drawing/2014/main" id="{A90BDBCB-310A-4E48-949D-174D40BA8D1C}"/>
              </a:ext>
            </a:extLst>
          </p:cNvPr>
          <p:cNvSpPr>
            <a:spLocks noGrp="1"/>
          </p:cNvSpPr>
          <p:nvPr>
            <p:ph type="body" idx="1"/>
          </p:nvPr>
        </p:nvSpPr>
        <p:spPr>
          <a:xfrm>
            <a:off x="704850" y="1608276"/>
            <a:ext cx="4768298" cy="4578072"/>
          </a:xfrm>
        </p:spPr>
        <p:txBody>
          <a:bodyPr/>
          <a:lstStyle>
            <a:lvl1pPr marL="0" indent="0">
              <a:buNone/>
              <a:defRPr sz="2400" b="0" i="0">
                <a:solidFill>
                  <a:schemeClr val="tx1"/>
                </a:solidFill>
                <a:latin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9" name="Picture Placeholder 8">
            <a:extLst>
              <a:ext uri="{FF2B5EF4-FFF2-40B4-BE49-F238E27FC236}">
                <a16:creationId xmlns:a16="http://schemas.microsoft.com/office/drawing/2014/main" id="{9AF350CE-DBB2-B74C-A7F2-BCD348808E73}"/>
              </a:ext>
            </a:extLst>
          </p:cNvPr>
          <p:cNvSpPr>
            <a:spLocks noGrp="1"/>
          </p:cNvSpPr>
          <p:nvPr>
            <p:ph type="pic" sz="quarter" idx="10"/>
          </p:nvPr>
        </p:nvSpPr>
        <p:spPr>
          <a:xfrm>
            <a:off x="6096000" y="-1"/>
            <a:ext cx="6096000" cy="5634679"/>
          </a:xfrm>
        </p:spPr>
        <p:txBody>
          <a:bodyPr/>
          <a:lstStyle/>
          <a:p>
            <a:endParaRPr lang="en-US" dirty="0"/>
          </a:p>
        </p:txBody>
      </p:sp>
      <p:sp>
        <p:nvSpPr>
          <p:cNvPr id="10" name="Rectangle 9">
            <a:extLst>
              <a:ext uri="{FF2B5EF4-FFF2-40B4-BE49-F238E27FC236}">
                <a16:creationId xmlns:a16="http://schemas.microsoft.com/office/drawing/2014/main" id="{30DE7731-5380-164F-841C-972173509DDD}"/>
              </a:ext>
            </a:extLst>
          </p:cNvPr>
          <p:cNvSpPr/>
          <p:nvPr userDrawn="1"/>
        </p:nvSpPr>
        <p:spPr>
          <a:xfrm>
            <a:off x="6096000" y="5634680"/>
            <a:ext cx="6096000" cy="12233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2">
            <a:extLst>
              <a:ext uri="{FF2B5EF4-FFF2-40B4-BE49-F238E27FC236}">
                <a16:creationId xmlns:a16="http://schemas.microsoft.com/office/drawing/2014/main" id="{32048E65-530E-524E-900C-7E74C3B45326}"/>
              </a:ext>
            </a:extLst>
          </p:cNvPr>
          <p:cNvSpPr>
            <a:spLocks noGrp="1"/>
          </p:cNvSpPr>
          <p:nvPr>
            <p:ph type="body" idx="11" hasCustomPrompt="1"/>
          </p:nvPr>
        </p:nvSpPr>
        <p:spPr>
          <a:xfrm>
            <a:off x="6375400" y="6080686"/>
            <a:ext cx="5530850" cy="331305"/>
          </a:xfrm>
        </p:spPr>
        <p:txBody>
          <a:bodyPr>
            <a:normAutofit/>
          </a:bodyPr>
          <a:lstStyle>
            <a:lvl1pPr marL="0" indent="0">
              <a:buNone/>
              <a:defRPr sz="1600" b="0" i="0">
                <a:solidFill>
                  <a:schemeClr val="bg1"/>
                </a:solidFill>
                <a:latin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Image Caption</a:t>
            </a:r>
          </a:p>
        </p:txBody>
      </p:sp>
      <p:sp>
        <p:nvSpPr>
          <p:cNvPr id="4" name="Date Placeholder 3">
            <a:extLst>
              <a:ext uri="{FF2B5EF4-FFF2-40B4-BE49-F238E27FC236}">
                <a16:creationId xmlns:a16="http://schemas.microsoft.com/office/drawing/2014/main" id="{028DA4A8-7F2C-C624-F7B6-0B5D862F8DC4}"/>
              </a:ext>
            </a:extLst>
          </p:cNvPr>
          <p:cNvSpPr>
            <a:spLocks noGrp="1"/>
          </p:cNvSpPr>
          <p:nvPr>
            <p:ph type="dt" sz="half" idx="12"/>
          </p:nvPr>
        </p:nvSpPr>
        <p:spPr/>
        <p:txBody>
          <a:bodyPr/>
          <a:lstStyle/>
          <a:p>
            <a:fld id="{3CA210F6-57C0-6946-8402-5DFD1D5951E2}" type="datetime1">
              <a:rPr lang="en-US" smtClean="0"/>
              <a:t>9/24/2025</a:t>
            </a:fld>
            <a:endParaRPr lang="en-US" dirty="0"/>
          </a:p>
        </p:txBody>
      </p:sp>
      <p:sp>
        <p:nvSpPr>
          <p:cNvPr id="5" name="Footer Placeholder 4">
            <a:extLst>
              <a:ext uri="{FF2B5EF4-FFF2-40B4-BE49-F238E27FC236}">
                <a16:creationId xmlns:a16="http://schemas.microsoft.com/office/drawing/2014/main" id="{9CBFD100-5143-9CAC-9331-8803EBF0C231}"/>
              </a:ext>
            </a:extLst>
          </p:cNvPr>
          <p:cNvSpPr>
            <a:spLocks noGrp="1"/>
          </p:cNvSpPr>
          <p:nvPr>
            <p:ph type="ftr" sz="quarter" idx="13"/>
          </p:nvPr>
        </p:nvSpPr>
        <p:spPr/>
        <p:txBody>
          <a:bodyPr/>
          <a:lstStyle/>
          <a:p>
            <a:endParaRPr lang="en-US" dirty="0"/>
          </a:p>
        </p:txBody>
      </p:sp>
      <p:sp>
        <p:nvSpPr>
          <p:cNvPr id="6" name="Slide Number Placeholder 5">
            <a:extLst>
              <a:ext uri="{FF2B5EF4-FFF2-40B4-BE49-F238E27FC236}">
                <a16:creationId xmlns:a16="http://schemas.microsoft.com/office/drawing/2014/main" id="{8C7C6E6E-C4EF-7283-6594-18B46F70D77F}"/>
              </a:ext>
            </a:extLst>
          </p:cNvPr>
          <p:cNvSpPr>
            <a:spLocks noGrp="1"/>
          </p:cNvSpPr>
          <p:nvPr>
            <p:ph type="sldNum" sz="quarter" idx="14"/>
          </p:nvPr>
        </p:nvSpPr>
        <p:spPr/>
        <p:txBody>
          <a:bodyPr/>
          <a:lstStyle/>
          <a:p>
            <a:fld id="{A5D574CE-C4BB-BE48-B6BD-49297EFA31EB}" type="slidenum">
              <a:rPr lang="en-US" smtClean="0"/>
              <a:pPr/>
              <a:t>‹#›</a:t>
            </a:fld>
            <a:endParaRPr lang="en-US" dirty="0"/>
          </a:p>
        </p:txBody>
      </p:sp>
    </p:spTree>
    <p:extLst>
      <p:ext uri="{BB962C8B-B14F-4D97-AF65-F5344CB8AC3E}">
        <p14:creationId xmlns:p14="http://schemas.microsoft.com/office/powerpoint/2010/main" val="3502468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0DE7731-5380-164F-841C-972173509DDD}"/>
              </a:ext>
            </a:extLst>
          </p:cNvPr>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D824B22-4CD1-E543-BF53-6F7B66B7CD39}"/>
              </a:ext>
            </a:extLst>
          </p:cNvPr>
          <p:cNvSpPr>
            <a:spLocks noGrp="1"/>
          </p:cNvSpPr>
          <p:nvPr>
            <p:ph type="title" hasCustomPrompt="1"/>
          </p:nvPr>
        </p:nvSpPr>
        <p:spPr>
          <a:xfrm>
            <a:off x="6375400" y="1028960"/>
            <a:ext cx="5273261" cy="677861"/>
          </a:xfrm>
        </p:spPr>
        <p:txBody>
          <a:bodyPr anchor="b">
            <a:normAutofit/>
          </a:bodyPr>
          <a:lstStyle>
            <a:lvl1pPr>
              <a:defRPr sz="4400">
                <a:solidFill>
                  <a:schemeClr val="bg1"/>
                </a:solidFill>
              </a:defRPr>
            </a:lvl1pPr>
          </a:lstStyle>
          <a:p>
            <a:r>
              <a:rPr lang="en-US" dirty="0"/>
              <a:t>Heading</a:t>
            </a:r>
          </a:p>
        </p:txBody>
      </p:sp>
      <p:sp>
        <p:nvSpPr>
          <p:cNvPr id="3" name="Text Placeholder 2">
            <a:extLst>
              <a:ext uri="{FF2B5EF4-FFF2-40B4-BE49-F238E27FC236}">
                <a16:creationId xmlns:a16="http://schemas.microsoft.com/office/drawing/2014/main" id="{A90BDBCB-310A-4E48-949D-174D40BA8D1C}"/>
              </a:ext>
            </a:extLst>
          </p:cNvPr>
          <p:cNvSpPr>
            <a:spLocks noGrp="1"/>
          </p:cNvSpPr>
          <p:nvPr>
            <p:ph type="body" idx="1"/>
          </p:nvPr>
        </p:nvSpPr>
        <p:spPr>
          <a:xfrm>
            <a:off x="6375400" y="1965584"/>
            <a:ext cx="5273261" cy="3863456"/>
          </a:xfrm>
        </p:spPr>
        <p:txBody>
          <a:bodyPr/>
          <a:lstStyle>
            <a:lvl1pPr marL="0" indent="0">
              <a:buNone/>
              <a:defRPr sz="2400" b="0" i="0">
                <a:solidFill>
                  <a:schemeClr val="bg1"/>
                </a:solidFill>
                <a:latin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9" name="Picture Placeholder 8">
            <a:extLst>
              <a:ext uri="{FF2B5EF4-FFF2-40B4-BE49-F238E27FC236}">
                <a16:creationId xmlns:a16="http://schemas.microsoft.com/office/drawing/2014/main" id="{9AF350CE-DBB2-B74C-A7F2-BCD348808E73}"/>
              </a:ext>
            </a:extLst>
          </p:cNvPr>
          <p:cNvSpPr>
            <a:spLocks noGrp="1"/>
          </p:cNvSpPr>
          <p:nvPr>
            <p:ph type="pic" sz="quarter" idx="10"/>
          </p:nvPr>
        </p:nvSpPr>
        <p:spPr>
          <a:xfrm>
            <a:off x="-832709" y="287339"/>
            <a:ext cx="6649309" cy="6332965"/>
          </a:xfrm>
          <a:prstGeom prst="roundRect">
            <a:avLst/>
          </a:prstGeom>
        </p:spPr>
        <p:txBody>
          <a:bodyPr/>
          <a:lstStyle/>
          <a:p>
            <a:endParaRPr lang="en-US" dirty="0"/>
          </a:p>
        </p:txBody>
      </p:sp>
      <p:pic>
        <p:nvPicPr>
          <p:cNvPr id="8" name="Picture 7">
            <a:extLst>
              <a:ext uri="{FF2B5EF4-FFF2-40B4-BE49-F238E27FC236}">
                <a16:creationId xmlns:a16="http://schemas.microsoft.com/office/drawing/2014/main" id="{C147EEC9-79CC-3A43-BA9B-1305D88FF1A0}"/>
              </a:ext>
            </a:extLst>
          </p:cNvPr>
          <p:cNvPicPr>
            <a:picLocks noChangeAspect="1"/>
          </p:cNvPicPr>
          <p:nvPr userDrawn="1"/>
        </p:nvPicPr>
        <p:blipFill>
          <a:blip r:embed="rId2"/>
          <a:srcRect/>
          <a:stretch/>
        </p:blipFill>
        <p:spPr>
          <a:xfrm>
            <a:off x="10045700" y="6088323"/>
            <a:ext cx="1881280" cy="531981"/>
          </a:xfrm>
          <a:prstGeom prst="rect">
            <a:avLst/>
          </a:prstGeom>
        </p:spPr>
      </p:pic>
      <p:sp>
        <p:nvSpPr>
          <p:cNvPr id="4" name="Date Placeholder 3">
            <a:extLst>
              <a:ext uri="{FF2B5EF4-FFF2-40B4-BE49-F238E27FC236}">
                <a16:creationId xmlns:a16="http://schemas.microsoft.com/office/drawing/2014/main" id="{82B3B7E5-179F-E612-278C-A77C59DE1C87}"/>
              </a:ext>
            </a:extLst>
          </p:cNvPr>
          <p:cNvSpPr>
            <a:spLocks noGrp="1"/>
          </p:cNvSpPr>
          <p:nvPr>
            <p:ph type="dt" sz="half" idx="11"/>
          </p:nvPr>
        </p:nvSpPr>
        <p:spPr/>
        <p:txBody>
          <a:bodyPr/>
          <a:lstStyle/>
          <a:p>
            <a:fld id="{29D26051-5714-894F-B0BA-0E67C0320CCE}" type="datetime1">
              <a:rPr lang="en-US" smtClean="0"/>
              <a:t>9/24/2025</a:t>
            </a:fld>
            <a:endParaRPr lang="en-US" dirty="0"/>
          </a:p>
        </p:txBody>
      </p:sp>
      <p:sp>
        <p:nvSpPr>
          <p:cNvPr id="5" name="Footer Placeholder 4">
            <a:extLst>
              <a:ext uri="{FF2B5EF4-FFF2-40B4-BE49-F238E27FC236}">
                <a16:creationId xmlns:a16="http://schemas.microsoft.com/office/drawing/2014/main" id="{0BC49E87-7014-E94A-FDE8-2F8384B0600C}"/>
              </a:ext>
            </a:extLst>
          </p:cNvPr>
          <p:cNvSpPr>
            <a:spLocks noGrp="1"/>
          </p:cNvSpPr>
          <p:nvPr>
            <p:ph type="ftr" sz="quarter" idx="12"/>
          </p:nvPr>
        </p:nvSpPr>
        <p:spPr/>
        <p:txBody>
          <a:bodyPr/>
          <a:lstStyle/>
          <a:p>
            <a:endParaRPr lang="en-US" dirty="0"/>
          </a:p>
        </p:txBody>
      </p:sp>
      <p:sp>
        <p:nvSpPr>
          <p:cNvPr id="6" name="Slide Number Placeholder 5">
            <a:extLst>
              <a:ext uri="{FF2B5EF4-FFF2-40B4-BE49-F238E27FC236}">
                <a16:creationId xmlns:a16="http://schemas.microsoft.com/office/drawing/2014/main" id="{35965FB3-814E-3A20-C54E-00DB3CB29295}"/>
              </a:ext>
            </a:extLst>
          </p:cNvPr>
          <p:cNvSpPr>
            <a:spLocks noGrp="1"/>
          </p:cNvSpPr>
          <p:nvPr>
            <p:ph type="sldNum" sz="quarter" idx="13"/>
          </p:nvPr>
        </p:nvSpPr>
        <p:spPr/>
        <p:txBody>
          <a:bodyPr/>
          <a:lstStyle/>
          <a:p>
            <a:fld id="{A5D574CE-C4BB-BE48-B6BD-49297EFA31EB}" type="slidenum">
              <a:rPr lang="en-US" smtClean="0"/>
              <a:pPr/>
              <a:t>‹#›</a:t>
            </a:fld>
            <a:endParaRPr lang="en-US" dirty="0"/>
          </a:p>
        </p:txBody>
      </p:sp>
    </p:spTree>
    <p:extLst>
      <p:ext uri="{BB962C8B-B14F-4D97-AF65-F5344CB8AC3E}">
        <p14:creationId xmlns:p14="http://schemas.microsoft.com/office/powerpoint/2010/main" val="4278565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9FF9B86-04BC-7948-8039-EDB99DDFEF13}"/>
              </a:ext>
            </a:extLst>
          </p:cNvPr>
          <p:cNvSpPr>
            <a:spLocks noGrp="1"/>
          </p:cNvSpPr>
          <p:nvPr>
            <p:ph type="title" hasCustomPrompt="1"/>
          </p:nvPr>
        </p:nvSpPr>
        <p:spPr>
          <a:xfrm>
            <a:off x="704851" y="686680"/>
            <a:ext cx="10731775" cy="677861"/>
          </a:xfrm>
        </p:spPr>
        <p:txBody>
          <a:bodyPr anchor="b">
            <a:normAutofit/>
          </a:bodyPr>
          <a:lstStyle>
            <a:lvl1pPr>
              <a:defRPr sz="4400">
                <a:solidFill>
                  <a:schemeClr val="tx2"/>
                </a:solidFill>
              </a:defRPr>
            </a:lvl1pPr>
          </a:lstStyle>
          <a:p>
            <a:r>
              <a:rPr lang="en-US" dirty="0"/>
              <a:t>Heading</a:t>
            </a:r>
          </a:p>
        </p:txBody>
      </p:sp>
      <p:sp>
        <p:nvSpPr>
          <p:cNvPr id="9" name="Text Placeholder 2">
            <a:extLst>
              <a:ext uri="{FF2B5EF4-FFF2-40B4-BE49-F238E27FC236}">
                <a16:creationId xmlns:a16="http://schemas.microsoft.com/office/drawing/2014/main" id="{2599398A-E4BE-5C42-B643-F1FA7EDA9197}"/>
              </a:ext>
            </a:extLst>
          </p:cNvPr>
          <p:cNvSpPr>
            <a:spLocks noGrp="1"/>
          </p:cNvSpPr>
          <p:nvPr>
            <p:ph type="body" idx="1"/>
          </p:nvPr>
        </p:nvSpPr>
        <p:spPr>
          <a:xfrm>
            <a:off x="704850" y="2305878"/>
            <a:ext cx="5391150" cy="3865442"/>
          </a:xfrm>
        </p:spPr>
        <p:txBody>
          <a:bodyPr>
            <a:normAutofit/>
          </a:bodyPr>
          <a:lstStyle>
            <a:lvl1pPr marL="0" indent="0">
              <a:buNone/>
              <a:defRPr sz="1800" b="0" i="0">
                <a:solidFill>
                  <a:schemeClr val="tx1"/>
                </a:solidFill>
                <a:latin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pic>
        <p:nvPicPr>
          <p:cNvPr id="12" name="Picture 11">
            <a:extLst>
              <a:ext uri="{FF2B5EF4-FFF2-40B4-BE49-F238E27FC236}">
                <a16:creationId xmlns:a16="http://schemas.microsoft.com/office/drawing/2014/main" id="{077E0418-69C8-694D-8D09-CACC8372E0A4}"/>
              </a:ext>
            </a:extLst>
          </p:cNvPr>
          <p:cNvPicPr>
            <a:picLocks noChangeAspect="1"/>
          </p:cNvPicPr>
          <p:nvPr userDrawn="1"/>
        </p:nvPicPr>
        <p:blipFill>
          <a:blip r:embed="rId2"/>
          <a:srcRect/>
          <a:stretch/>
        </p:blipFill>
        <p:spPr>
          <a:xfrm>
            <a:off x="10052143" y="6081528"/>
            <a:ext cx="1868393" cy="545571"/>
          </a:xfrm>
          <a:prstGeom prst="rect">
            <a:avLst/>
          </a:prstGeom>
        </p:spPr>
      </p:pic>
      <p:sp>
        <p:nvSpPr>
          <p:cNvPr id="15" name="Text Placeholder 13">
            <a:extLst>
              <a:ext uri="{FF2B5EF4-FFF2-40B4-BE49-F238E27FC236}">
                <a16:creationId xmlns:a16="http://schemas.microsoft.com/office/drawing/2014/main" id="{76ACF98F-6E56-F244-8F51-15C57466D822}"/>
              </a:ext>
            </a:extLst>
          </p:cNvPr>
          <p:cNvSpPr>
            <a:spLocks noGrp="1"/>
          </p:cNvSpPr>
          <p:nvPr>
            <p:ph type="body" sz="quarter" idx="10"/>
          </p:nvPr>
        </p:nvSpPr>
        <p:spPr>
          <a:xfrm>
            <a:off x="6381750" y="2812892"/>
            <a:ext cx="5054876" cy="3018065"/>
          </a:xfrm>
        </p:spPr>
        <p:txBody>
          <a:bodyPr/>
          <a:lstStyle>
            <a:lvl1pPr marL="228600" indent="-228600">
              <a:buClr>
                <a:schemeClr val="tx2"/>
              </a:buClr>
              <a:buFont typeface="Courier New" panose="02070309020205020404" pitchFamily="49" charset="0"/>
              <a:buChar char="o"/>
              <a:defRPr sz="1800"/>
            </a:lvl1pPr>
            <a:lvl2pPr marL="685800" indent="-228600">
              <a:buClr>
                <a:schemeClr val="tx2"/>
              </a:buClr>
              <a:buFont typeface="Courier New" panose="02070309020205020404" pitchFamily="49" charset="0"/>
              <a:buChar char="o"/>
              <a:defRPr sz="1800"/>
            </a:lvl2pPr>
            <a:lvl3pPr marL="1143000" indent="-228600">
              <a:buClr>
                <a:schemeClr val="tx2"/>
              </a:buClr>
              <a:buFont typeface="Courier New" panose="02070309020205020404" pitchFamily="49" charset="0"/>
              <a:buChar char="o"/>
              <a:defRPr sz="1800" b="1" i="0">
                <a:latin typeface="Arial" panose="020B0604020202020204" pitchFamily="34" charset="0"/>
              </a:defRPr>
            </a:lvl3pPr>
            <a:lvl4pPr marL="1600200" indent="-228600">
              <a:buClr>
                <a:schemeClr val="accent6"/>
              </a:buClr>
              <a:buFont typeface="Courier New" panose="02070309020205020404" pitchFamily="49" charset="0"/>
              <a:buChar char="o"/>
              <a:defRPr/>
            </a:lvl4pPr>
            <a:lvl5pPr marL="2057400" indent="-228600">
              <a:buClr>
                <a:schemeClr val="accent6"/>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p:txBody>
      </p:sp>
      <p:sp>
        <p:nvSpPr>
          <p:cNvPr id="16" name="Text Placeholder 2">
            <a:extLst>
              <a:ext uri="{FF2B5EF4-FFF2-40B4-BE49-F238E27FC236}">
                <a16:creationId xmlns:a16="http://schemas.microsoft.com/office/drawing/2014/main" id="{A9BB5D38-2575-5B41-802A-698BF047B9D1}"/>
              </a:ext>
            </a:extLst>
          </p:cNvPr>
          <p:cNvSpPr>
            <a:spLocks noGrp="1"/>
          </p:cNvSpPr>
          <p:nvPr>
            <p:ph type="body" idx="11"/>
          </p:nvPr>
        </p:nvSpPr>
        <p:spPr>
          <a:xfrm>
            <a:off x="6381749" y="2305878"/>
            <a:ext cx="5054876" cy="420515"/>
          </a:xfrm>
        </p:spPr>
        <p:txBody>
          <a:bodyPr anchor="b">
            <a:normAutofit/>
          </a:bodyPr>
          <a:lstStyle>
            <a:lvl1pPr marL="0" indent="0">
              <a:buNone/>
              <a:defRPr sz="1800" b="1" i="0">
                <a:solidFill>
                  <a:schemeClr val="accent6"/>
                </a:solidFill>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8" name="Text Placeholder 17">
            <a:extLst>
              <a:ext uri="{FF2B5EF4-FFF2-40B4-BE49-F238E27FC236}">
                <a16:creationId xmlns:a16="http://schemas.microsoft.com/office/drawing/2014/main" id="{666A637D-A20D-654D-9EE7-6881CD6BACBD}"/>
              </a:ext>
            </a:extLst>
          </p:cNvPr>
          <p:cNvSpPr>
            <a:spLocks noGrp="1"/>
          </p:cNvSpPr>
          <p:nvPr>
            <p:ph type="body" sz="quarter" idx="12" hasCustomPrompt="1"/>
          </p:nvPr>
        </p:nvSpPr>
        <p:spPr>
          <a:xfrm>
            <a:off x="704850" y="1463332"/>
            <a:ext cx="10731775" cy="588962"/>
          </a:xfrm>
        </p:spPr>
        <p:txBody>
          <a:bodyPr>
            <a:normAutofit/>
          </a:bodyPr>
          <a:lstStyle>
            <a:lvl1pPr marL="0" indent="0">
              <a:buNone/>
              <a:defRPr sz="2000">
                <a:solidFill>
                  <a:schemeClr val="bg2"/>
                </a:solidFill>
              </a:defRPr>
            </a:lvl1pPr>
          </a:lstStyle>
          <a:p>
            <a:pPr lvl="0"/>
            <a:r>
              <a:rPr lang="en-US" dirty="0"/>
              <a:t>SUBHEAD</a:t>
            </a:r>
          </a:p>
        </p:txBody>
      </p:sp>
      <p:sp>
        <p:nvSpPr>
          <p:cNvPr id="2" name="Date Placeholder 1">
            <a:extLst>
              <a:ext uri="{FF2B5EF4-FFF2-40B4-BE49-F238E27FC236}">
                <a16:creationId xmlns:a16="http://schemas.microsoft.com/office/drawing/2014/main" id="{1761E1C6-B383-AF2A-63BD-B1FAD0F13C5A}"/>
              </a:ext>
            </a:extLst>
          </p:cNvPr>
          <p:cNvSpPr>
            <a:spLocks noGrp="1"/>
          </p:cNvSpPr>
          <p:nvPr>
            <p:ph type="dt" sz="half" idx="13"/>
          </p:nvPr>
        </p:nvSpPr>
        <p:spPr/>
        <p:txBody>
          <a:bodyPr/>
          <a:lstStyle/>
          <a:p>
            <a:fld id="{8D321462-0985-734C-B087-7893FBD0D1C5}" type="datetime1">
              <a:rPr lang="en-US" smtClean="0"/>
              <a:t>9/24/2025</a:t>
            </a:fld>
            <a:endParaRPr lang="en-US" dirty="0"/>
          </a:p>
        </p:txBody>
      </p:sp>
      <p:sp>
        <p:nvSpPr>
          <p:cNvPr id="3" name="Footer Placeholder 2">
            <a:extLst>
              <a:ext uri="{FF2B5EF4-FFF2-40B4-BE49-F238E27FC236}">
                <a16:creationId xmlns:a16="http://schemas.microsoft.com/office/drawing/2014/main" id="{AF40662D-1AF2-0D0B-F663-04B9FE37BB71}"/>
              </a:ext>
            </a:extLst>
          </p:cNvPr>
          <p:cNvSpPr>
            <a:spLocks noGrp="1"/>
          </p:cNvSpPr>
          <p:nvPr>
            <p:ph type="ftr" sz="quarter" idx="14"/>
          </p:nvPr>
        </p:nvSpPr>
        <p:spPr/>
        <p:txBody>
          <a:bodyPr/>
          <a:lstStyle/>
          <a:p>
            <a:endParaRPr lang="en-US" dirty="0"/>
          </a:p>
        </p:txBody>
      </p:sp>
      <p:sp>
        <p:nvSpPr>
          <p:cNvPr id="4" name="Slide Number Placeholder 3">
            <a:extLst>
              <a:ext uri="{FF2B5EF4-FFF2-40B4-BE49-F238E27FC236}">
                <a16:creationId xmlns:a16="http://schemas.microsoft.com/office/drawing/2014/main" id="{AD6615DF-3D04-F121-FEB0-FB640E8FC96D}"/>
              </a:ext>
            </a:extLst>
          </p:cNvPr>
          <p:cNvSpPr>
            <a:spLocks noGrp="1"/>
          </p:cNvSpPr>
          <p:nvPr>
            <p:ph type="sldNum" sz="quarter" idx="15"/>
          </p:nvPr>
        </p:nvSpPr>
        <p:spPr/>
        <p:txBody>
          <a:bodyPr/>
          <a:lstStyle/>
          <a:p>
            <a:fld id="{A5D574CE-C4BB-BE48-B6BD-49297EFA31EB}" type="slidenum">
              <a:rPr lang="en-US" smtClean="0"/>
              <a:pPr/>
              <a:t>‹#›</a:t>
            </a:fld>
            <a:endParaRPr lang="en-US" dirty="0"/>
          </a:p>
        </p:txBody>
      </p:sp>
    </p:spTree>
    <p:extLst>
      <p:ext uri="{BB962C8B-B14F-4D97-AF65-F5344CB8AC3E}">
        <p14:creationId xmlns:p14="http://schemas.microsoft.com/office/powerpoint/2010/main" val="1011661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077E0418-69C8-694D-8D09-CACC8372E0A4}"/>
              </a:ext>
            </a:extLst>
          </p:cNvPr>
          <p:cNvPicPr>
            <a:picLocks noChangeAspect="1"/>
          </p:cNvPicPr>
          <p:nvPr userDrawn="1"/>
        </p:nvPicPr>
        <p:blipFill>
          <a:blip r:embed="rId2"/>
          <a:srcRect/>
          <a:stretch/>
        </p:blipFill>
        <p:spPr>
          <a:xfrm>
            <a:off x="10052143" y="6081528"/>
            <a:ext cx="1868393" cy="545571"/>
          </a:xfrm>
          <a:prstGeom prst="rect">
            <a:avLst/>
          </a:prstGeom>
        </p:spPr>
      </p:pic>
      <p:sp>
        <p:nvSpPr>
          <p:cNvPr id="14" name="Text Placeholder 13">
            <a:extLst>
              <a:ext uri="{FF2B5EF4-FFF2-40B4-BE49-F238E27FC236}">
                <a16:creationId xmlns:a16="http://schemas.microsoft.com/office/drawing/2014/main" id="{0751F108-4B56-8446-94C7-6806F091D597}"/>
              </a:ext>
            </a:extLst>
          </p:cNvPr>
          <p:cNvSpPr>
            <a:spLocks noGrp="1"/>
          </p:cNvSpPr>
          <p:nvPr>
            <p:ph type="body" sz="quarter" idx="10" hasCustomPrompt="1"/>
          </p:nvPr>
        </p:nvSpPr>
        <p:spPr>
          <a:xfrm>
            <a:off x="8174442" y="2564244"/>
            <a:ext cx="3262183" cy="1824675"/>
          </a:xfrm>
        </p:spPr>
        <p:txBody>
          <a:bodyPr>
            <a:normAutofit/>
          </a:bodyPr>
          <a:lstStyle>
            <a:lvl1pPr marL="0" indent="0">
              <a:lnSpc>
                <a:spcPct val="100000"/>
              </a:lnSpc>
              <a:buClr>
                <a:schemeClr val="accent6"/>
              </a:buClr>
              <a:buFont typeface="Courier New" panose="02070309020205020404" pitchFamily="49" charset="0"/>
              <a:buNone/>
              <a:defRPr sz="2000">
                <a:solidFill>
                  <a:schemeClr val="accent6"/>
                </a:solidFill>
              </a:defRPr>
            </a:lvl1pPr>
            <a:lvl2pPr marL="457200" indent="0">
              <a:buClr>
                <a:schemeClr val="accent6"/>
              </a:buClr>
              <a:buFont typeface="Courier New" panose="02070309020205020404" pitchFamily="49" charset="0"/>
              <a:buNone/>
              <a:defRPr sz="2000"/>
            </a:lvl2pPr>
            <a:lvl3pPr marL="914400" indent="0">
              <a:buClr>
                <a:schemeClr val="accent6"/>
              </a:buClr>
              <a:buFont typeface="Courier New" panose="02070309020205020404" pitchFamily="49" charset="0"/>
              <a:buNone/>
              <a:defRPr sz="2000" b="0" i="0">
                <a:latin typeface="Avenir Next Medium" panose="020B0503020202020204" pitchFamily="34" charset="0"/>
              </a:defRPr>
            </a:lvl3pPr>
            <a:lvl4pPr marL="1600200" indent="-228600">
              <a:buClr>
                <a:schemeClr val="accent6"/>
              </a:buClr>
              <a:buFont typeface="Courier New" panose="02070309020205020404" pitchFamily="49" charset="0"/>
              <a:buChar char="o"/>
              <a:defRPr/>
            </a:lvl4pPr>
            <a:lvl5pPr marL="2057400" indent="-228600">
              <a:buClr>
                <a:schemeClr val="accent6"/>
              </a:buClr>
              <a:buFont typeface="Courier New" panose="02070309020205020404" pitchFamily="49" charset="0"/>
              <a:buChar char="o"/>
              <a:defRPr/>
            </a:lvl5pPr>
          </a:lstStyle>
          <a:p>
            <a:pPr lvl="0"/>
            <a:r>
              <a:rPr lang="en-US" dirty="0"/>
              <a:t>CALLOUT STATEMENT PLACEHOLDER TEXT. ADJUST THE TEXT BOX AND BRACKET LENGTH TO FIT THE AMOUNT OF TEXT IN THE CALLOUT. </a:t>
            </a:r>
          </a:p>
        </p:txBody>
      </p:sp>
      <p:grpSp>
        <p:nvGrpSpPr>
          <p:cNvPr id="7" name="Group 6">
            <a:extLst>
              <a:ext uri="{FF2B5EF4-FFF2-40B4-BE49-F238E27FC236}">
                <a16:creationId xmlns:a16="http://schemas.microsoft.com/office/drawing/2014/main" id="{D630F28A-CDA9-7D48-9D73-1503281E7300}"/>
              </a:ext>
            </a:extLst>
          </p:cNvPr>
          <p:cNvGrpSpPr/>
          <p:nvPr userDrawn="1"/>
        </p:nvGrpSpPr>
        <p:grpSpPr>
          <a:xfrm>
            <a:off x="7977819" y="2306124"/>
            <a:ext cx="472795" cy="2317580"/>
            <a:chOff x="1504950" y="1122363"/>
            <a:chExt cx="1363038" cy="4135437"/>
          </a:xfrm>
        </p:grpSpPr>
        <p:cxnSp>
          <p:nvCxnSpPr>
            <p:cNvPr id="11" name="Straight Connector 10">
              <a:extLst>
                <a:ext uri="{FF2B5EF4-FFF2-40B4-BE49-F238E27FC236}">
                  <a16:creationId xmlns:a16="http://schemas.microsoft.com/office/drawing/2014/main" id="{8E56476B-DD48-9946-99D9-6BB5C91CD5DF}"/>
                </a:ext>
              </a:extLst>
            </p:cNvPr>
            <p:cNvCxnSpPr/>
            <p:nvPr/>
          </p:nvCxnSpPr>
          <p:spPr>
            <a:xfrm flipH="1">
              <a:off x="1504950" y="1122363"/>
              <a:ext cx="1363038" cy="0"/>
            </a:xfrm>
            <a:prstGeom prst="line">
              <a:avLst/>
            </a:prstGeom>
            <a:ln w="38100">
              <a:solidFill>
                <a:schemeClr val="accent1"/>
              </a:solidFill>
            </a:ln>
          </p:spPr>
          <p:style>
            <a:lnRef idx="1">
              <a:schemeClr val="dk1"/>
            </a:lnRef>
            <a:fillRef idx="0">
              <a:schemeClr val="dk1"/>
            </a:fillRef>
            <a:effectRef idx="0">
              <a:schemeClr val="dk1"/>
            </a:effectRef>
            <a:fontRef idx="minor">
              <a:schemeClr val="tx1"/>
            </a:fontRef>
          </p:style>
        </p:cxnSp>
        <p:cxnSp>
          <p:nvCxnSpPr>
            <p:cNvPr id="13" name="Straight Connector 12">
              <a:extLst>
                <a:ext uri="{FF2B5EF4-FFF2-40B4-BE49-F238E27FC236}">
                  <a16:creationId xmlns:a16="http://schemas.microsoft.com/office/drawing/2014/main" id="{051CA40A-8361-F749-BCAE-CBEFCB8A322E}"/>
                </a:ext>
              </a:extLst>
            </p:cNvPr>
            <p:cNvCxnSpPr/>
            <p:nvPr/>
          </p:nvCxnSpPr>
          <p:spPr>
            <a:xfrm>
              <a:off x="1524000" y="1122363"/>
              <a:ext cx="0" cy="4135437"/>
            </a:xfrm>
            <a:prstGeom prst="line">
              <a:avLst/>
            </a:prstGeom>
            <a:ln w="38100">
              <a:solidFill>
                <a:schemeClr val="accent1"/>
              </a:solidFill>
            </a:ln>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AA40B350-97AE-7E41-AF08-92A81D26EA64}"/>
                </a:ext>
              </a:extLst>
            </p:cNvPr>
            <p:cNvCxnSpPr/>
            <p:nvPr/>
          </p:nvCxnSpPr>
          <p:spPr>
            <a:xfrm>
              <a:off x="1504950" y="5257800"/>
              <a:ext cx="1363038" cy="0"/>
            </a:xfrm>
            <a:prstGeom prst="line">
              <a:avLst/>
            </a:prstGeom>
            <a:ln w="38100">
              <a:solidFill>
                <a:schemeClr val="accent1"/>
              </a:solidFill>
            </a:ln>
          </p:spPr>
          <p:style>
            <a:lnRef idx="1">
              <a:schemeClr val="dk1"/>
            </a:lnRef>
            <a:fillRef idx="0">
              <a:schemeClr val="dk1"/>
            </a:fillRef>
            <a:effectRef idx="0">
              <a:schemeClr val="dk1"/>
            </a:effectRef>
            <a:fontRef idx="minor">
              <a:schemeClr val="tx1"/>
            </a:fontRef>
          </p:style>
        </p:cxnSp>
      </p:grpSp>
      <p:sp>
        <p:nvSpPr>
          <p:cNvPr id="17" name="Title 1">
            <a:extLst>
              <a:ext uri="{FF2B5EF4-FFF2-40B4-BE49-F238E27FC236}">
                <a16:creationId xmlns:a16="http://schemas.microsoft.com/office/drawing/2014/main" id="{1447F169-E97E-D64F-8C4A-338153BBB18B}"/>
              </a:ext>
            </a:extLst>
          </p:cNvPr>
          <p:cNvSpPr>
            <a:spLocks noGrp="1"/>
          </p:cNvSpPr>
          <p:nvPr>
            <p:ph type="title" hasCustomPrompt="1"/>
          </p:nvPr>
        </p:nvSpPr>
        <p:spPr>
          <a:xfrm>
            <a:off x="704851" y="686680"/>
            <a:ext cx="10731775" cy="677861"/>
          </a:xfrm>
        </p:spPr>
        <p:txBody>
          <a:bodyPr anchor="b">
            <a:normAutofit/>
          </a:bodyPr>
          <a:lstStyle>
            <a:lvl1pPr>
              <a:defRPr sz="4400">
                <a:solidFill>
                  <a:schemeClr val="tx2"/>
                </a:solidFill>
              </a:defRPr>
            </a:lvl1pPr>
          </a:lstStyle>
          <a:p>
            <a:r>
              <a:rPr lang="en-US" dirty="0"/>
              <a:t>Heading</a:t>
            </a:r>
          </a:p>
        </p:txBody>
      </p:sp>
      <p:sp>
        <p:nvSpPr>
          <p:cNvPr id="18" name="Text Placeholder 2">
            <a:extLst>
              <a:ext uri="{FF2B5EF4-FFF2-40B4-BE49-F238E27FC236}">
                <a16:creationId xmlns:a16="http://schemas.microsoft.com/office/drawing/2014/main" id="{961766F1-F591-934F-B81C-80380C1A48B2}"/>
              </a:ext>
            </a:extLst>
          </p:cNvPr>
          <p:cNvSpPr>
            <a:spLocks noGrp="1"/>
          </p:cNvSpPr>
          <p:nvPr>
            <p:ph type="body" idx="1"/>
          </p:nvPr>
        </p:nvSpPr>
        <p:spPr>
          <a:xfrm>
            <a:off x="704850" y="2305878"/>
            <a:ext cx="6770778" cy="3865435"/>
          </a:xfrm>
        </p:spPr>
        <p:txBody>
          <a:bodyPr>
            <a:normAutofit/>
          </a:bodyPr>
          <a:lstStyle>
            <a:lvl1pPr marL="0" indent="0">
              <a:buNone/>
              <a:defRPr sz="1800" b="0" i="0">
                <a:solidFill>
                  <a:schemeClr val="tx1"/>
                </a:solidFill>
                <a:latin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9" name="Text Placeholder 17">
            <a:extLst>
              <a:ext uri="{FF2B5EF4-FFF2-40B4-BE49-F238E27FC236}">
                <a16:creationId xmlns:a16="http://schemas.microsoft.com/office/drawing/2014/main" id="{2F1ED104-0749-9D45-AEC9-40ACA7E4BD84}"/>
              </a:ext>
            </a:extLst>
          </p:cNvPr>
          <p:cNvSpPr>
            <a:spLocks noGrp="1"/>
          </p:cNvSpPr>
          <p:nvPr>
            <p:ph type="body" sz="quarter" idx="12" hasCustomPrompt="1"/>
          </p:nvPr>
        </p:nvSpPr>
        <p:spPr>
          <a:xfrm>
            <a:off x="704850" y="1463332"/>
            <a:ext cx="10731775" cy="588962"/>
          </a:xfrm>
        </p:spPr>
        <p:txBody>
          <a:bodyPr>
            <a:normAutofit/>
          </a:bodyPr>
          <a:lstStyle>
            <a:lvl1pPr marL="0" indent="0">
              <a:buNone/>
              <a:defRPr sz="2000">
                <a:solidFill>
                  <a:schemeClr val="bg2"/>
                </a:solidFill>
              </a:defRPr>
            </a:lvl1pPr>
          </a:lstStyle>
          <a:p>
            <a:pPr lvl="0"/>
            <a:r>
              <a:rPr lang="en-US" dirty="0"/>
              <a:t>SUBHEAD</a:t>
            </a:r>
          </a:p>
        </p:txBody>
      </p:sp>
      <p:sp>
        <p:nvSpPr>
          <p:cNvPr id="2" name="Date Placeholder 1">
            <a:extLst>
              <a:ext uri="{FF2B5EF4-FFF2-40B4-BE49-F238E27FC236}">
                <a16:creationId xmlns:a16="http://schemas.microsoft.com/office/drawing/2014/main" id="{7FAC7C81-C2B9-9570-EA1B-36D2990B8D68}"/>
              </a:ext>
            </a:extLst>
          </p:cNvPr>
          <p:cNvSpPr>
            <a:spLocks noGrp="1"/>
          </p:cNvSpPr>
          <p:nvPr>
            <p:ph type="dt" sz="half" idx="13"/>
          </p:nvPr>
        </p:nvSpPr>
        <p:spPr/>
        <p:txBody>
          <a:bodyPr/>
          <a:lstStyle/>
          <a:p>
            <a:fld id="{1F77E886-F802-2143-B929-1AF8913510BB}" type="datetime1">
              <a:rPr lang="en-US" smtClean="0"/>
              <a:t>9/24/2025</a:t>
            </a:fld>
            <a:endParaRPr lang="en-US" dirty="0"/>
          </a:p>
        </p:txBody>
      </p:sp>
      <p:sp>
        <p:nvSpPr>
          <p:cNvPr id="3" name="Footer Placeholder 2">
            <a:extLst>
              <a:ext uri="{FF2B5EF4-FFF2-40B4-BE49-F238E27FC236}">
                <a16:creationId xmlns:a16="http://schemas.microsoft.com/office/drawing/2014/main" id="{43908A4D-F4AC-F799-CEC5-179383F39FF0}"/>
              </a:ext>
            </a:extLst>
          </p:cNvPr>
          <p:cNvSpPr>
            <a:spLocks noGrp="1"/>
          </p:cNvSpPr>
          <p:nvPr>
            <p:ph type="ftr" sz="quarter" idx="14"/>
          </p:nvPr>
        </p:nvSpPr>
        <p:spPr/>
        <p:txBody>
          <a:bodyPr/>
          <a:lstStyle/>
          <a:p>
            <a:endParaRPr lang="en-US" dirty="0"/>
          </a:p>
        </p:txBody>
      </p:sp>
      <p:sp>
        <p:nvSpPr>
          <p:cNvPr id="4" name="Slide Number Placeholder 3">
            <a:extLst>
              <a:ext uri="{FF2B5EF4-FFF2-40B4-BE49-F238E27FC236}">
                <a16:creationId xmlns:a16="http://schemas.microsoft.com/office/drawing/2014/main" id="{4FCB7234-E9EE-393F-FF5A-BA9D19C8445A}"/>
              </a:ext>
            </a:extLst>
          </p:cNvPr>
          <p:cNvSpPr>
            <a:spLocks noGrp="1"/>
          </p:cNvSpPr>
          <p:nvPr>
            <p:ph type="sldNum" sz="quarter" idx="15"/>
          </p:nvPr>
        </p:nvSpPr>
        <p:spPr/>
        <p:txBody>
          <a:bodyPr/>
          <a:lstStyle/>
          <a:p>
            <a:fld id="{A5D574CE-C4BB-BE48-B6BD-49297EFA31EB}" type="slidenum">
              <a:rPr lang="en-US" smtClean="0"/>
              <a:pPr/>
              <a:t>‹#›</a:t>
            </a:fld>
            <a:endParaRPr lang="en-US" dirty="0"/>
          </a:p>
        </p:txBody>
      </p:sp>
    </p:spTree>
    <p:extLst>
      <p:ext uri="{BB962C8B-B14F-4D97-AF65-F5344CB8AC3E}">
        <p14:creationId xmlns:p14="http://schemas.microsoft.com/office/powerpoint/2010/main" val="1968054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0751F108-4B56-8446-94C7-6806F091D597}"/>
              </a:ext>
            </a:extLst>
          </p:cNvPr>
          <p:cNvSpPr>
            <a:spLocks noGrp="1"/>
          </p:cNvSpPr>
          <p:nvPr>
            <p:ph type="body" sz="quarter" idx="10"/>
          </p:nvPr>
        </p:nvSpPr>
        <p:spPr>
          <a:xfrm>
            <a:off x="704850" y="2797847"/>
            <a:ext cx="4980331" cy="3373473"/>
          </a:xfrm>
        </p:spPr>
        <p:txBody>
          <a:bodyPr/>
          <a:lstStyle>
            <a:lvl1pPr marL="228600" indent="-228600">
              <a:buClr>
                <a:schemeClr val="tx2"/>
              </a:buClr>
              <a:buFont typeface="Courier New" panose="02070309020205020404" pitchFamily="49" charset="0"/>
              <a:buChar char="o"/>
              <a:defRPr sz="1800"/>
            </a:lvl1pPr>
            <a:lvl2pPr marL="685800" indent="-228600">
              <a:buClr>
                <a:schemeClr val="tx2"/>
              </a:buClr>
              <a:buFont typeface="Courier New" panose="02070309020205020404" pitchFamily="49" charset="0"/>
              <a:buChar char="o"/>
              <a:defRPr sz="1800"/>
            </a:lvl2pPr>
            <a:lvl3pPr marL="1143000" indent="-228600">
              <a:buClr>
                <a:schemeClr val="tx2"/>
              </a:buClr>
              <a:buFont typeface="Courier New" panose="02070309020205020404" pitchFamily="49" charset="0"/>
              <a:buChar char="o"/>
              <a:defRPr sz="1800" b="1" i="0">
                <a:latin typeface="Arial" panose="020B0604020202020204" pitchFamily="34" charset="0"/>
              </a:defRPr>
            </a:lvl3pPr>
            <a:lvl4pPr marL="1600200" indent="-228600">
              <a:buClr>
                <a:schemeClr val="accent6"/>
              </a:buClr>
              <a:buFont typeface="Courier New" panose="02070309020205020404" pitchFamily="49" charset="0"/>
              <a:buChar char="o"/>
              <a:defRPr/>
            </a:lvl4pPr>
            <a:lvl5pPr marL="2057400" indent="-228600">
              <a:buClr>
                <a:schemeClr val="accent6"/>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p:txBody>
      </p:sp>
      <p:sp>
        <p:nvSpPr>
          <p:cNvPr id="16" name="Text Placeholder 2">
            <a:extLst>
              <a:ext uri="{FF2B5EF4-FFF2-40B4-BE49-F238E27FC236}">
                <a16:creationId xmlns:a16="http://schemas.microsoft.com/office/drawing/2014/main" id="{4CDFCDEC-1AB7-4442-A11F-AF429719C48F}"/>
              </a:ext>
            </a:extLst>
          </p:cNvPr>
          <p:cNvSpPr>
            <a:spLocks noGrp="1"/>
          </p:cNvSpPr>
          <p:nvPr>
            <p:ph type="body" idx="1"/>
          </p:nvPr>
        </p:nvSpPr>
        <p:spPr>
          <a:xfrm>
            <a:off x="704850" y="2290833"/>
            <a:ext cx="4980331" cy="420515"/>
          </a:xfrm>
        </p:spPr>
        <p:txBody>
          <a:bodyPr anchor="b">
            <a:normAutofit/>
          </a:bodyPr>
          <a:lstStyle>
            <a:lvl1pPr marL="0" indent="0">
              <a:buNone/>
              <a:defRPr sz="1800" b="1" i="0">
                <a:solidFill>
                  <a:schemeClr val="accent6"/>
                </a:solidFill>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8" name="Title 1">
            <a:extLst>
              <a:ext uri="{FF2B5EF4-FFF2-40B4-BE49-F238E27FC236}">
                <a16:creationId xmlns:a16="http://schemas.microsoft.com/office/drawing/2014/main" id="{46541A46-CFB5-7B4B-BC59-9E1866D3B834}"/>
              </a:ext>
            </a:extLst>
          </p:cNvPr>
          <p:cNvSpPr>
            <a:spLocks noGrp="1"/>
          </p:cNvSpPr>
          <p:nvPr>
            <p:ph type="title" hasCustomPrompt="1"/>
          </p:nvPr>
        </p:nvSpPr>
        <p:spPr>
          <a:xfrm>
            <a:off x="704852" y="686680"/>
            <a:ext cx="4980331" cy="677861"/>
          </a:xfrm>
        </p:spPr>
        <p:txBody>
          <a:bodyPr anchor="b">
            <a:normAutofit/>
          </a:bodyPr>
          <a:lstStyle>
            <a:lvl1pPr>
              <a:defRPr sz="4400">
                <a:solidFill>
                  <a:schemeClr val="tx2"/>
                </a:solidFill>
              </a:defRPr>
            </a:lvl1pPr>
          </a:lstStyle>
          <a:p>
            <a:r>
              <a:rPr lang="en-US" dirty="0"/>
              <a:t>Heading</a:t>
            </a:r>
          </a:p>
        </p:txBody>
      </p:sp>
      <p:sp>
        <p:nvSpPr>
          <p:cNvPr id="20" name="Text Placeholder 17">
            <a:extLst>
              <a:ext uri="{FF2B5EF4-FFF2-40B4-BE49-F238E27FC236}">
                <a16:creationId xmlns:a16="http://schemas.microsoft.com/office/drawing/2014/main" id="{D4D1D624-ACDD-414D-9D31-33B4A43F01A7}"/>
              </a:ext>
            </a:extLst>
          </p:cNvPr>
          <p:cNvSpPr>
            <a:spLocks noGrp="1"/>
          </p:cNvSpPr>
          <p:nvPr>
            <p:ph type="body" sz="quarter" idx="13" hasCustomPrompt="1"/>
          </p:nvPr>
        </p:nvSpPr>
        <p:spPr>
          <a:xfrm>
            <a:off x="704851" y="1463332"/>
            <a:ext cx="4980331" cy="588962"/>
          </a:xfrm>
        </p:spPr>
        <p:txBody>
          <a:bodyPr>
            <a:normAutofit/>
          </a:bodyPr>
          <a:lstStyle>
            <a:lvl1pPr marL="0" indent="0">
              <a:buNone/>
              <a:defRPr sz="2000">
                <a:solidFill>
                  <a:schemeClr val="bg2"/>
                </a:solidFill>
              </a:defRPr>
            </a:lvl1pPr>
          </a:lstStyle>
          <a:p>
            <a:pPr lvl="0"/>
            <a:r>
              <a:rPr lang="en-US" dirty="0"/>
              <a:t>SUBHEAD</a:t>
            </a:r>
          </a:p>
        </p:txBody>
      </p:sp>
      <p:sp>
        <p:nvSpPr>
          <p:cNvPr id="3" name="Picture Placeholder 2">
            <a:extLst>
              <a:ext uri="{FF2B5EF4-FFF2-40B4-BE49-F238E27FC236}">
                <a16:creationId xmlns:a16="http://schemas.microsoft.com/office/drawing/2014/main" id="{4BB5209C-3371-3E4B-8D61-CCFA0941878F}"/>
              </a:ext>
            </a:extLst>
          </p:cNvPr>
          <p:cNvSpPr>
            <a:spLocks noGrp="1"/>
          </p:cNvSpPr>
          <p:nvPr>
            <p:ph type="pic" sz="quarter" idx="14"/>
          </p:nvPr>
        </p:nvSpPr>
        <p:spPr>
          <a:xfrm>
            <a:off x="6096000" y="0"/>
            <a:ext cx="6096000" cy="6858000"/>
          </a:xfrm>
        </p:spPr>
        <p:txBody>
          <a:bodyPr/>
          <a:lstStyle/>
          <a:p>
            <a:endParaRPr lang="en-US"/>
          </a:p>
        </p:txBody>
      </p:sp>
      <p:sp>
        <p:nvSpPr>
          <p:cNvPr id="2" name="Date Placeholder 1">
            <a:extLst>
              <a:ext uri="{FF2B5EF4-FFF2-40B4-BE49-F238E27FC236}">
                <a16:creationId xmlns:a16="http://schemas.microsoft.com/office/drawing/2014/main" id="{9C9A46A3-5AD5-54D3-A13D-F0D77D4555EC}"/>
              </a:ext>
            </a:extLst>
          </p:cNvPr>
          <p:cNvSpPr>
            <a:spLocks noGrp="1"/>
          </p:cNvSpPr>
          <p:nvPr>
            <p:ph type="dt" sz="half" idx="15"/>
          </p:nvPr>
        </p:nvSpPr>
        <p:spPr/>
        <p:txBody>
          <a:bodyPr/>
          <a:lstStyle/>
          <a:p>
            <a:fld id="{1E678099-BD0C-2F4A-8D70-49FD22353CB3}" type="datetime1">
              <a:rPr lang="en-US" smtClean="0"/>
              <a:t>9/24/2025</a:t>
            </a:fld>
            <a:endParaRPr lang="en-US" dirty="0"/>
          </a:p>
        </p:txBody>
      </p:sp>
      <p:sp>
        <p:nvSpPr>
          <p:cNvPr id="4" name="Footer Placeholder 3">
            <a:extLst>
              <a:ext uri="{FF2B5EF4-FFF2-40B4-BE49-F238E27FC236}">
                <a16:creationId xmlns:a16="http://schemas.microsoft.com/office/drawing/2014/main" id="{110D7087-6EE8-D4FC-EFF5-3E772220A032}"/>
              </a:ext>
            </a:extLst>
          </p:cNvPr>
          <p:cNvSpPr>
            <a:spLocks noGrp="1"/>
          </p:cNvSpPr>
          <p:nvPr>
            <p:ph type="ftr" sz="quarter" idx="16"/>
          </p:nvPr>
        </p:nvSpPr>
        <p:spPr/>
        <p:txBody>
          <a:bodyPr/>
          <a:lstStyle/>
          <a:p>
            <a:endParaRPr lang="en-US" dirty="0"/>
          </a:p>
        </p:txBody>
      </p:sp>
      <p:sp>
        <p:nvSpPr>
          <p:cNvPr id="5" name="Slide Number Placeholder 4">
            <a:extLst>
              <a:ext uri="{FF2B5EF4-FFF2-40B4-BE49-F238E27FC236}">
                <a16:creationId xmlns:a16="http://schemas.microsoft.com/office/drawing/2014/main" id="{913BC7AC-80BC-FACA-C74F-0E7BD27908CE}"/>
              </a:ext>
            </a:extLst>
          </p:cNvPr>
          <p:cNvSpPr>
            <a:spLocks noGrp="1"/>
          </p:cNvSpPr>
          <p:nvPr>
            <p:ph type="sldNum" sz="quarter" idx="17"/>
          </p:nvPr>
        </p:nvSpPr>
        <p:spPr/>
        <p:txBody>
          <a:bodyPr/>
          <a:lstStyle/>
          <a:p>
            <a:fld id="{A5D574CE-C4BB-BE48-B6BD-49297EFA31EB}" type="slidenum">
              <a:rPr lang="en-US" smtClean="0"/>
              <a:pPr/>
              <a:t>‹#›</a:t>
            </a:fld>
            <a:endParaRPr lang="en-US" dirty="0"/>
          </a:p>
        </p:txBody>
      </p:sp>
    </p:spTree>
    <p:extLst>
      <p:ext uri="{BB962C8B-B14F-4D97-AF65-F5344CB8AC3E}">
        <p14:creationId xmlns:p14="http://schemas.microsoft.com/office/powerpoint/2010/main" val="3201110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0" name="Text Placeholder 13">
            <a:extLst>
              <a:ext uri="{FF2B5EF4-FFF2-40B4-BE49-F238E27FC236}">
                <a16:creationId xmlns:a16="http://schemas.microsoft.com/office/drawing/2014/main" id="{2432C856-8381-8F4A-A3AD-1564A8E660C3}"/>
              </a:ext>
            </a:extLst>
          </p:cNvPr>
          <p:cNvSpPr>
            <a:spLocks noGrp="1"/>
          </p:cNvSpPr>
          <p:nvPr>
            <p:ph type="body" sz="quarter" idx="13"/>
          </p:nvPr>
        </p:nvSpPr>
        <p:spPr>
          <a:xfrm>
            <a:off x="704850" y="3936015"/>
            <a:ext cx="5263464" cy="2513998"/>
          </a:xfrm>
        </p:spPr>
        <p:txBody>
          <a:bodyPr>
            <a:normAutofit/>
          </a:bodyPr>
          <a:lstStyle>
            <a:lvl1pPr marL="228600" indent="-228600">
              <a:buClr>
                <a:schemeClr val="tx2"/>
              </a:buClr>
              <a:buFont typeface="Courier New" panose="02070309020205020404" pitchFamily="49" charset="0"/>
              <a:buChar char="o"/>
              <a:defRPr sz="1800"/>
            </a:lvl1pPr>
            <a:lvl2pPr marL="685800" indent="-228600">
              <a:buClr>
                <a:schemeClr val="tx2"/>
              </a:buClr>
              <a:buFont typeface="Courier New" panose="02070309020205020404" pitchFamily="49" charset="0"/>
              <a:buChar char="o"/>
              <a:defRPr sz="1800"/>
            </a:lvl2pPr>
            <a:lvl3pPr marL="1143000" indent="-228600">
              <a:buClr>
                <a:schemeClr val="tx2"/>
              </a:buClr>
              <a:buFont typeface="Courier New" panose="02070309020205020404" pitchFamily="49" charset="0"/>
              <a:buChar char="o"/>
              <a:defRPr sz="1800" b="1" i="0">
                <a:latin typeface="Arial" panose="020B0604020202020204" pitchFamily="34" charset="0"/>
              </a:defRPr>
            </a:lvl3pPr>
            <a:lvl4pPr marL="1600200" indent="-228600">
              <a:buClr>
                <a:schemeClr val="accent6"/>
              </a:buClr>
              <a:buFont typeface="Courier New" panose="02070309020205020404" pitchFamily="49" charset="0"/>
              <a:buChar char="o"/>
              <a:defRPr/>
            </a:lvl4pPr>
            <a:lvl5pPr marL="2057400" indent="-228600">
              <a:buClr>
                <a:schemeClr val="accent6"/>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p:txBody>
      </p:sp>
      <p:sp>
        <p:nvSpPr>
          <p:cNvPr id="11" name="Text Placeholder 2">
            <a:extLst>
              <a:ext uri="{FF2B5EF4-FFF2-40B4-BE49-F238E27FC236}">
                <a16:creationId xmlns:a16="http://schemas.microsoft.com/office/drawing/2014/main" id="{3C5E64D1-66BA-7A42-A557-FF381D423E93}"/>
              </a:ext>
            </a:extLst>
          </p:cNvPr>
          <p:cNvSpPr>
            <a:spLocks noGrp="1"/>
          </p:cNvSpPr>
          <p:nvPr>
            <p:ph type="body" idx="1"/>
          </p:nvPr>
        </p:nvSpPr>
        <p:spPr>
          <a:xfrm>
            <a:off x="704850" y="3429000"/>
            <a:ext cx="5263464" cy="420515"/>
          </a:xfrm>
        </p:spPr>
        <p:txBody>
          <a:bodyPr anchor="b">
            <a:normAutofit/>
          </a:bodyPr>
          <a:lstStyle>
            <a:lvl1pPr marL="0" indent="0">
              <a:buNone/>
              <a:defRPr sz="2000" b="1" i="0">
                <a:solidFill>
                  <a:schemeClr val="accent6"/>
                </a:solidFill>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2" name="Picture Placeholder 21">
            <a:extLst>
              <a:ext uri="{FF2B5EF4-FFF2-40B4-BE49-F238E27FC236}">
                <a16:creationId xmlns:a16="http://schemas.microsoft.com/office/drawing/2014/main" id="{C140EEDC-0758-654D-B35E-BB98D7C2590E}"/>
              </a:ext>
            </a:extLst>
          </p:cNvPr>
          <p:cNvSpPr>
            <a:spLocks noGrp="1"/>
          </p:cNvSpPr>
          <p:nvPr>
            <p:ph type="pic" sz="quarter" idx="16"/>
          </p:nvPr>
        </p:nvSpPr>
        <p:spPr>
          <a:xfrm>
            <a:off x="704850" y="407988"/>
            <a:ext cx="3262313" cy="2644775"/>
          </a:xfrm>
          <a:prstGeom prst="roundRect">
            <a:avLst/>
          </a:prstGeom>
        </p:spPr>
        <p:txBody>
          <a:bodyPr/>
          <a:lstStyle/>
          <a:p>
            <a:endParaRPr lang="en-US"/>
          </a:p>
        </p:txBody>
      </p:sp>
      <p:sp>
        <p:nvSpPr>
          <p:cNvPr id="26" name="Text Placeholder 25">
            <a:extLst>
              <a:ext uri="{FF2B5EF4-FFF2-40B4-BE49-F238E27FC236}">
                <a16:creationId xmlns:a16="http://schemas.microsoft.com/office/drawing/2014/main" id="{11FA8125-2794-1645-A1B0-DC8448FB17BC}"/>
              </a:ext>
            </a:extLst>
          </p:cNvPr>
          <p:cNvSpPr>
            <a:spLocks noGrp="1"/>
          </p:cNvSpPr>
          <p:nvPr>
            <p:ph type="body" sz="quarter" idx="19"/>
          </p:nvPr>
        </p:nvSpPr>
        <p:spPr>
          <a:xfrm>
            <a:off x="6223688" y="3428827"/>
            <a:ext cx="5263462" cy="3021185"/>
          </a:xfrm>
        </p:spPr>
        <p:txBody>
          <a:bodyPr>
            <a:normAutofit/>
          </a:bodyPr>
          <a:lstStyle>
            <a:lvl1pPr marL="0" indent="0">
              <a:buNone/>
              <a:defRPr sz="1800"/>
            </a:lvl1pPr>
          </a:lstStyle>
          <a:p>
            <a:pPr lvl="0"/>
            <a:r>
              <a:rPr lang="en-US" dirty="0"/>
              <a:t>Click to edit Master text styles</a:t>
            </a:r>
          </a:p>
        </p:txBody>
      </p:sp>
      <p:sp>
        <p:nvSpPr>
          <p:cNvPr id="30" name="Picture Placeholder 21">
            <a:extLst>
              <a:ext uri="{FF2B5EF4-FFF2-40B4-BE49-F238E27FC236}">
                <a16:creationId xmlns:a16="http://schemas.microsoft.com/office/drawing/2014/main" id="{75893D8E-48B7-4B4F-8A86-B4ECAFBDEE9D}"/>
              </a:ext>
            </a:extLst>
          </p:cNvPr>
          <p:cNvSpPr>
            <a:spLocks noGrp="1"/>
          </p:cNvSpPr>
          <p:nvPr>
            <p:ph type="pic" sz="quarter" idx="20"/>
          </p:nvPr>
        </p:nvSpPr>
        <p:spPr>
          <a:xfrm>
            <a:off x="4464843" y="407988"/>
            <a:ext cx="3262313" cy="2644775"/>
          </a:xfrm>
          <a:prstGeom prst="roundRect">
            <a:avLst/>
          </a:prstGeom>
        </p:spPr>
        <p:txBody>
          <a:bodyPr/>
          <a:lstStyle/>
          <a:p>
            <a:endParaRPr lang="en-US"/>
          </a:p>
        </p:txBody>
      </p:sp>
      <p:sp>
        <p:nvSpPr>
          <p:cNvPr id="31" name="Picture Placeholder 21">
            <a:extLst>
              <a:ext uri="{FF2B5EF4-FFF2-40B4-BE49-F238E27FC236}">
                <a16:creationId xmlns:a16="http://schemas.microsoft.com/office/drawing/2014/main" id="{7A303299-9E18-EC42-805D-9A9BB7AB7EC3}"/>
              </a:ext>
            </a:extLst>
          </p:cNvPr>
          <p:cNvSpPr>
            <a:spLocks noGrp="1"/>
          </p:cNvSpPr>
          <p:nvPr>
            <p:ph type="pic" sz="quarter" idx="21"/>
          </p:nvPr>
        </p:nvSpPr>
        <p:spPr>
          <a:xfrm>
            <a:off x="8224836" y="407988"/>
            <a:ext cx="3262313" cy="2644775"/>
          </a:xfrm>
          <a:prstGeom prst="roundRect">
            <a:avLst/>
          </a:prstGeom>
        </p:spPr>
        <p:txBody>
          <a:bodyPr/>
          <a:lstStyle/>
          <a:p>
            <a:endParaRPr lang="en-US"/>
          </a:p>
        </p:txBody>
      </p:sp>
      <p:sp>
        <p:nvSpPr>
          <p:cNvPr id="2" name="Date Placeholder 1">
            <a:extLst>
              <a:ext uri="{FF2B5EF4-FFF2-40B4-BE49-F238E27FC236}">
                <a16:creationId xmlns:a16="http://schemas.microsoft.com/office/drawing/2014/main" id="{E459B3CF-9D84-86CE-23EE-51DB29A6A26F}"/>
              </a:ext>
            </a:extLst>
          </p:cNvPr>
          <p:cNvSpPr>
            <a:spLocks noGrp="1"/>
          </p:cNvSpPr>
          <p:nvPr>
            <p:ph type="dt" sz="half" idx="22"/>
          </p:nvPr>
        </p:nvSpPr>
        <p:spPr/>
        <p:txBody>
          <a:bodyPr/>
          <a:lstStyle/>
          <a:p>
            <a:fld id="{E8051664-DB41-324E-9EA7-5C430DE7D15F}" type="datetime1">
              <a:rPr lang="en-US" smtClean="0"/>
              <a:t>9/24/2025</a:t>
            </a:fld>
            <a:endParaRPr lang="en-US" dirty="0"/>
          </a:p>
        </p:txBody>
      </p:sp>
      <p:sp>
        <p:nvSpPr>
          <p:cNvPr id="3" name="Footer Placeholder 2">
            <a:extLst>
              <a:ext uri="{FF2B5EF4-FFF2-40B4-BE49-F238E27FC236}">
                <a16:creationId xmlns:a16="http://schemas.microsoft.com/office/drawing/2014/main" id="{C50F7EB4-3854-F99F-C2BA-20D6A75502C2}"/>
              </a:ext>
            </a:extLst>
          </p:cNvPr>
          <p:cNvSpPr>
            <a:spLocks noGrp="1"/>
          </p:cNvSpPr>
          <p:nvPr>
            <p:ph type="ftr" sz="quarter" idx="23"/>
          </p:nvPr>
        </p:nvSpPr>
        <p:spPr/>
        <p:txBody>
          <a:bodyPr/>
          <a:lstStyle/>
          <a:p>
            <a:endParaRPr lang="en-US" dirty="0"/>
          </a:p>
        </p:txBody>
      </p:sp>
      <p:sp>
        <p:nvSpPr>
          <p:cNvPr id="4" name="Slide Number Placeholder 3">
            <a:extLst>
              <a:ext uri="{FF2B5EF4-FFF2-40B4-BE49-F238E27FC236}">
                <a16:creationId xmlns:a16="http://schemas.microsoft.com/office/drawing/2014/main" id="{95F21A11-175A-05F8-F3B6-13305C7AD77D}"/>
              </a:ext>
            </a:extLst>
          </p:cNvPr>
          <p:cNvSpPr>
            <a:spLocks noGrp="1"/>
          </p:cNvSpPr>
          <p:nvPr>
            <p:ph type="sldNum" sz="quarter" idx="24"/>
          </p:nvPr>
        </p:nvSpPr>
        <p:spPr/>
        <p:txBody>
          <a:bodyPr/>
          <a:lstStyle/>
          <a:p>
            <a:fld id="{A5D574CE-C4BB-BE48-B6BD-49297EFA31EB}" type="slidenum">
              <a:rPr lang="en-US" smtClean="0"/>
              <a:pPr/>
              <a:t>‹#›</a:t>
            </a:fld>
            <a:endParaRPr lang="en-US" dirty="0"/>
          </a:p>
        </p:txBody>
      </p:sp>
    </p:spTree>
    <p:extLst>
      <p:ext uri="{BB962C8B-B14F-4D97-AF65-F5344CB8AC3E}">
        <p14:creationId xmlns:p14="http://schemas.microsoft.com/office/powerpoint/2010/main" val="1632370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EB4EF1B7-19D5-6E41-953B-F2390E1FCDB6}"/>
              </a:ext>
            </a:extLst>
          </p:cNvPr>
          <p:cNvSpPr>
            <a:spLocks noGrp="1"/>
          </p:cNvSpPr>
          <p:nvPr>
            <p:ph type="pic" sz="quarter" idx="13"/>
          </p:nvPr>
        </p:nvSpPr>
        <p:spPr>
          <a:xfrm>
            <a:off x="0" y="-12356"/>
            <a:ext cx="12192000" cy="4547286"/>
          </a:xfrm>
          <a:prstGeom prst="rect">
            <a:avLst/>
          </a:prstGeom>
        </p:spPr>
        <p:txBody>
          <a:bodyPr/>
          <a:lstStyle/>
          <a:p>
            <a:endParaRPr lang="en-US" dirty="0"/>
          </a:p>
        </p:txBody>
      </p:sp>
      <p:sp>
        <p:nvSpPr>
          <p:cNvPr id="6" name="Title 1">
            <a:extLst>
              <a:ext uri="{FF2B5EF4-FFF2-40B4-BE49-F238E27FC236}">
                <a16:creationId xmlns:a16="http://schemas.microsoft.com/office/drawing/2014/main" id="{4FC7A910-3C0D-7049-9A96-4D0C3BC060C8}"/>
              </a:ext>
            </a:extLst>
          </p:cNvPr>
          <p:cNvSpPr>
            <a:spLocks noGrp="1"/>
          </p:cNvSpPr>
          <p:nvPr>
            <p:ph type="title" hasCustomPrompt="1"/>
          </p:nvPr>
        </p:nvSpPr>
        <p:spPr>
          <a:xfrm>
            <a:off x="880375" y="5084894"/>
            <a:ext cx="3830594" cy="677861"/>
          </a:xfrm>
        </p:spPr>
        <p:txBody>
          <a:bodyPr anchor="b">
            <a:normAutofit/>
          </a:bodyPr>
          <a:lstStyle>
            <a:lvl1pPr>
              <a:defRPr sz="4400">
                <a:solidFill>
                  <a:schemeClr val="tx1"/>
                </a:solidFill>
              </a:defRPr>
            </a:lvl1pPr>
          </a:lstStyle>
          <a:p>
            <a:r>
              <a:rPr lang="en-US" dirty="0"/>
              <a:t>Heading</a:t>
            </a:r>
          </a:p>
        </p:txBody>
      </p:sp>
      <p:grpSp>
        <p:nvGrpSpPr>
          <p:cNvPr id="10" name="Group 9">
            <a:extLst>
              <a:ext uri="{FF2B5EF4-FFF2-40B4-BE49-F238E27FC236}">
                <a16:creationId xmlns:a16="http://schemas.microsoft.com/office/drawing/2014/main" id="{28A2601F-DDEF-1C4D-BFE1-A69A1455793C}"/>
              </a:ext>
            </a:extLst>
          </p:cNvPr>
          <p:cNvGrpSpPr/>
          <p:nvPr userDrawn="1"/>
        </p:nvGrpSpPr>
        <p:grpSpPr>
          <a:xfrm>
            <a:off x="666191" y="4912494"/>
            <a:ext cx="472795" cy="1537733"/>
            <a:chOff x="1504950" y="1122363"/>
            <a:chExt cx="1363038" cy="4135437"/>
          </a:xfrm>
        </p:grpSpPr>
        <p:cxnSp>
          <p:nvCxnSpPr>
            <p:cNvPr id="11" name="Straight Connector 10">
              <a:extLst>
                <a:ext uri="{FF2B5EF4-FFF2-40B4-BE49-F238E27FC236}">
                  <a16:creationId xmlns:a16="http://schemas.microsoft.com/office/drawing/2014/main" id="{1C0B63F1-7E6F-6045-B02B-5B660F4680FA}"/>
                </a:ext>
              </a:extLst>
            </p:cNvPr>
            <p:cNvCxnSpPr/>
            <p:nvPr/>
          </p:nvCxnSpPr>
          <p:spPr>
            <a:xfrm flipH="1">
              <a:off x="1504950" y="1122363"/>
              <a:ext cx="1363038" cy="0"/>
            </a:xfrm>
            <a:prstGeom prst="line">
              <a:avLst/>
            </a:prstGeom>
            <a:ln w="38100">
              <a:solidFill>
                <a:schemeClr val="tx2"/>
              </a:solidFill>
            </a:ln>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A68D924E-4E91-D143-A43D-65B3AC1860A5}"/>
                </a:ext>
              </a:extLst>
            </p:cNvPr>
            <p:cNvCxnSpPr/>
            <p:nvPr/>
          </p:nvCxnSpPr>
          <p:spPr>
            <a:xfrm>
              <a:off x="1524000" y="1122363"/>
              <a:ext cx="0" cy="4135437"/>
            </a:xfrm>
            <a:prstGeom prst="line">
              <a:avLst/>
            </a:prstGeom>
            <a:ln w="38100">
              <a:solidFill>
                <a:schemeClr val="tx2"/>
              </a:solidFill>
            </a:ln>
          </p:spPr>
          <p:style>
            <a:lnRef idx="1">
              <a:schemeClr val="dk1"/>
            </a:lnRef>
            <a:fillRef idx="0">
              <a:schemeClr val="dk1"/>
            </a:fillRef>
            <a:effectRef idx="0">
              <a:schemeClr val="dk1"/>
            </a:effectRef>
            <a:fontRef idx="minor">
              <a:schemeClr val="tx1"/>
            </a:fontRef>
          </p:style>
        </p:cxnSp>
        <p:cxnSp>
          <p:nvCxnSpPr>
            <p:cNvPr id="13" name="Straight Connector 12">
              <a:extLst>
                <a:ext uri="{FF2B5EF4-FFF2-40B4-BE49-F238E27FC236}">
                  <a16:creationId xmlns:a16="http://schemas.microsoft.com/office/drawing/2014/main" id="{8583AEF7-C7CC-A144-B1E3-14B647F82C1A}"/>
                </a:ext>
              </a:extLst>
            </p:cNvPr>
            <p:cNvCxnSpPr/>
            <p:nvPr/>
          </p:nvCxnSpPr>
          <p:spPr>
            <a:xfrm>
              <a:off x="1504950" y="5257800"/>
              <a:ext cx="1363038" cy="0"/>
            </a:xfrm>
            <a:prstGeom prst="line">
              <a:avLst/>
            </a:prstGeom>
            <a:ln w="38100">
              <a:solidFill>
                <a:schemeClr val="tx2"/>
              </a:solidFill>
            </a:ln>
          </p:spPr>
          <p:style>
            <a:lnRef idx="1">
              <a:schemeClr val="dk1"/>
            </a:lnRef>
            <a:fillRef idx="0">
              <a:schemeClr val="dk1"/>
            </a:fillRef>
            <a:effectRef idx="0">
              <a:schemeClr val="dk1"/>
            </a:effectRef>
            <a:fontRef idx="minor">
              <a:schemeClr val="tx1"/>
            </a:fontRef>
          </p:style>
        </p:cxnSp>
      </p:grpSp>
      <p:sp>
        <p:nvSpPr>
          <p:cNvPr id="15" name="Text Placeholder 14">
            <a:extLst>
              <a:ext uri="{FF2B5EF4-FFF2-40B4-BE49-F238E27FC236}">
                <a16:creationId xmlns:a16="http://schemas.microsoft.com/office/drawing/2014/main" id="{152A0CA3-290C-234B-A84C-7F3867DE9785}"/>
              </a:ext>
            </a:extLst>
          </p:cNvPr>
          <p:cNvSpPr>
            <a:spLocks noGrp="1"/>
          </p:cNvSpPr>
          <p:nvPr>
            <p:ph type="body" sz="quarter" idx="14" hasCustomPrompt="1"/>
          </p:nvPr>
        </p:nvSpPr>
        <p:spPr>
          <a:xfrm>
            <a:off x="1399702" y="5681360"/>
            <a:ext cx="3830594" cy="655637"/>
          </a:xfrm>
        </p:spPr>
        <p:txBody>
          <a:bodyPr>
            <a:noAutofit/>
          </a:bodyPr>
          <a:lstStyle>
            <a:lvl1pPr marL="0" indent="0">
              <a:buNone/>
              <a:defRPr sz="4400" b="0" i="1">
                <a:latin typeface="Century Schoolbook" panose="02040604050505020304" pitchFamily="18" charset="0"/>
              </a:defRPr>
            </a:lvl1pPr>
          </a:lstStyle>
          <a:p>
            <a:pPr lvl="0"/>
            <a:r>
              <a:rPr lang="en-US" dirty="0"/>
              <a:t>Two lines</a:t>
            </a:r>
          </a:p>
        </p:txBody>
      </p:sp>
      <p:pic>
        <p:nvPicPr>
          <p:cNvPr id="16" name="Picture 15">
            <a:extLst>
              <a:ext uri="{FF2B5EF4-FFF2-40B4-BE49-F238E27FC236}">
                <a16:creationId xmlns:a16="http://schemas.microsoft.com/office/drawing/2014/main" id="{3442DF4C-6577-DC49-A556-17E3122C756F}"/>
              </a:ext>
            </a:extLst>
          </p:cNvPr>
          <p:cNvPicPr>
            <a:picLocks noChangeAspect="1"/>
          </p:cNvPicPr>
          <p:nvPr userDrawn="1"/>
        </p:nvPicPr>
        <p:blipFill>
          <a:blip r:embed="rId2"/>
          <a:srcRect/>
          <a:stretch/>
        </p:blipFill>
        <p:spPr>
          <a:xfrm>
            <a:off x="10052143" y="6081528"/>
            <a:ext cx="1868393" cy="545571"/>
          </a:xfrm>
          <a:prstGeom prst="rect">
            <a:avLst/>
          </a:prstGeom>
        </p:spPr>
      </p:pic>
      <p:sp>
        <p:nvSpPr>
          <p:cNvPr id="2" name="Date Placeholder 1">
            <a:extLst>
              <a:ext uri="{FF2B5EF4-FFF2-40B4-BE49-F238E27FC236}">
                <a16:creationId xmlns:a16="http://schemas.microsoft.com/office/drawing/2014/main" id="{A9ED9ECB-6488-9E20-0F4D-7D7D6B19608A}"/>
              </a:ext>
            </a:extLst>
          </p:cNvPr>
          <p:cNvSpPr>
            <a:spLocks noGrp="1"/>
          </p:cNvSpPr>
          <p:nvPr>
            <p:ph type="dt" sz="half" idx="15"/>
          </p:nvPr>
        </p:nvSpPr>
        <p:spPr/>
        <p:txBody>
          <a:bodyPr/>
          <a:lstStyle/>
          <a:p>
            <a:fld id="{A06A152B-DD0D-3240-B4C2-E79DA334A732}" type="datetime1">
              <a:rPr lang="en-US" smtClean="0"/>
              <a:t>9/24/2025</a:t>
            </a:fld>
            <a:endParaRPr lang="en-US" dirty="0"/>
          </a:p>
        </p:txBody>
      </p:sp>
      <p:sp>
        <p:nvSpPr>
          <p:cNvPr id="3" name="Footer Placeholder 2">
            <a:extLst>
              <a:ext uri="{FF2B5EF4-FFF2-40B4-BE49-F238E27FC236}">
                <a16:creationId xmlns:a16="http://schemas.microsoft.com/office/drawing/2014/main" id="{9D047665-2186-AC12-6EFA-41E3C14DA08F}"/>
              </a:ext>
            </a:extLst>
          </p:cNvPr>
          <p:cNvSpPr>
            <a:spLocks noGrp="1"/>
          </p:cNvSpPr>
          <p:nvPr>
            <p:ph type="ftr" sz="quarter" idx="16"/>
          </p:nvPr>
        </p:nvSpPr>
        <p:spPr/>
        <p:txBody>
          <a:bodyPr/>
          <a:lstStyle/>
          <a:p>
            <a:endParaRPr lang="en-US" dirty="0"/>
          </a:p>
        </p:txBody>
      </p:sp>
      <p:sp>
        <p:nvSpPr>
          <p:cNvPr id="4" name="Slide Number Placeholder 3">
            <a:extLst>
              <a:ext uri="{FF2B5EF4-FFF2-40B4-BE49-F238E27FC236}">
                <a16:creationId xmlns:a16="http://schemas.microsoft.com/office/drawing/2014/main" id="{BE9B15A6-4E41-DC70-3535-0D528DC78BF4}"/>
              </a:ext>
            </a:extLst>
          </p:cNvPr>
          <p:cNvSpPr>
            <a:spLocks noGrp="1"/>
          </p:cNvSpPr>
          <p:nvPr>
            <p:ph type="sldNum" sz="quarter" idx="17"/>
          </p:nvPr>
        </p:nvSpPr>
        <p:spPr/>
        <p:txBody>
          <a:bodyPr/>
          <a:lstStyle/>
          <a:p>
            <a:fld id="{A5D574CE-C4BB-BE48-B6BD-49297EFA31EB}" type="slidenum">
              <a:rPr lang="en-US" smtClean="0"/>
              <a:pPr/>
              <a:t>‹#›</a:t>
            </a:fld>
            <a:endParaRPr lang="en-US" dirty="0"/>
          </a:p>
        </p:txBody>
      </p:sp>
    </p:spTree>
    <p:extLst>
      <p:ext uri="{BB962C8B-B14F-4D97-AF65-F5344CB8AC3E}">
        <p14:creationId xmlns:p14="http://schemas.microsoft.com/office/powerpoint/2010/main" val="3774649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A163F7-1E8F-4643-B891-91B7B971AA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D41F588-76BB-7E41-9E48-F7E1A52995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14D665E-A4F1-474E-B017-3A3C2A1A41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tint val="75000"/>
                  </a:schemeClr>
                </a:solidFill>
                <a:latin typeface="Arial" panose="020B0604020202020204" pitchFamily="34" charset="0"/>
              </a:defRPr>
            </a:lvl1pPr>
          </a:lstStyle>
          <a:p>
            <a:fld id="{C5C895C0-92B0-2445-A2A0-721139690E65}" type="datetime1">
              <a:rPr lang="en-US" smtClean="0"/>
              <a:t>9/24/2025</a:t>
            </a:fld>
            <a:endParaRPr lang="en-US" dirty="0"/>
          </a:p>
        </p:txBody>
      </p:sp>
      <p:sp>
        <p:nvSpPr>
          <p:cNvPr id="5" name="Footer Placeholder 4">
            <a:extLst>
              <a:ext uri="{FF2B5EF4-FFF2-40B4-BE49-F238E27FC236}">
                <a16:creationId xmlns:a16="http://schemas.microsoft.com/office/drawing/2014/main" id="{D493F0B4-0F6A-6348-9F03-8D029937CC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tint val="75000"/>
                  </a:schemeClr>
                </a:solidFill>
                <a:latin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692878F1-4432-4542-BE64-1331C98C1E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chemeClr val="tx1">
                    <a:tint val="75000"/>
                  </a:schemeClr>
                </a:solidFill>
                <a:latin typeface="Arial" panose="020B0604020202020204" pitchFamily="34" charset="0"/>
              </a:defRPr>
            </a:lvl1pPr>
          </a:lstStyle>
          <a:p>
            <a:fld id="{A5D574CE-C4BB-BE48-B6BD-49297EFA31EB}" type="slidenum">
              <a:rPr lang="en-US" smtClean="0"/>
              <a:pPr/>
              <a:t>‹#›</a:t>
            </a:fld>
            <a:endParaRPr lang="en-US" dirty="0"/>
          </a:p>
        </p:txBody>
      </p:sp>
    </p:spTree>
    <p:extLst>
      <p:ext uri="{BB962C8B-B14F-4D97-AF65-F5344CB8AC3E}">
        <p14:creationId xmlns:p14="http://schemas.microsoft.com/office/powerpoint/2010/main" val="2284061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2" r:id="rId5"/>
    <p:sldLayoutId id="2147483662" r:id="rId6"/>
    <p:sldLayoutId id="2147483661" r:id="rId7"/>
    <p:sldLayoutId id="2147483653" r:id="rId8"/>
    <p:sldLayoutId id="2147483654" r:id="rId9"/>
    <p:sldLayoutId id="2147483655" r:id="rId10"/>
  </p:sldLayoutIdLst>
  <p:hf hdr="0" dt="0"/>
  <p:txStyles>
    <p:titleStyle>
      <a:lvl1pPr algn="l" defTabSz="914400" rtl="0" eaLnBrk="1" latinLnBrk="0" hangingPunct="1">
        <a:lnSpc>
          <a:spcPct val="90000"/>
        </a:lnSpc>
        <a:spcBef>
          <a:spcPct val="0"/>
        </a:spcBef>
        <a:buNone/>
        <a:defRPr sz="4400" b="0" i="0" kern="1200">
          <a:solidFill>
            <a:schemeClr val="tx1"/>
          </a:solidFill>
          <a:latin typeface="Century Schoolbook" panose="020406040505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hyperlink" Target="https://genius.com/artists/Bowling-green-state-university-falcon-marching-band" TargetMode="External"/><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904E973-2EB7-5549-8149-D6C0F18C9AD9}"/>
              </a:ext>
            </a:extLst>
          </p:cNvPr>
          <p:cNvSpPr>
            <a:spLocks noGrp="1"/>
          </p:cNvSpPr>
          <p:nvPr>
            <p:ph type="ctrTitle"/>
          </p:nvPr>
        </p:nvSpPr>
        <p:spPr/>
        <p:txBody>
          <a:bodyPr/>
          <a:lstStyle/>
          <a:p>
            <a:pPr>
              <a:lnSpc>
                <a:spcPct val="100000"/>
              </a:lnSpc>
            </a:pPr>
            <a:r>
              <a:rPr lang="en-US" dirty="0"/>
              <a:t>Emburse Enterprise</a:t>
            </a:r>
          </a:p>
        </p:txBody>
      </p:sp>
      <p:sp>
        <p:nvSpPr>
          <p:cNvPr id="4" name="Subtitle 3">
            <a:extLst>
              <a:ext uri="{FF2B5EF4-FFF2-40B4-BE49-F238E27FC236}">
                <a16:creationId xmlns:a16="http://schemas.microsoft.com/office/drawing/2014/main" id="{15DEDDE0-14EF-EC45-A207-8FC9BC4DD71C}"/>
              </a:ext>
            </a:extLst>
          </p:cNvPr>
          <p:cNvSpPr>
            <a:spLocks noGrp="1"/>
          </p:cNvSpPr>
          <p:nvPr>
            <p:ph type="subTitle" idx="1"/>
          </p:nvPr>
        </p:nvSpPr>
        <p:spPr/>
        <p:txBody>
          <a:bodyPr/>
          <a:lstStyle/>
          <a:p>
            <a:pPr>
              <a:lnSpc>
                <a:spcPct val="100000"/>
              </a:lnSpc>
            </a:pPr>
            <a:r>
              <a:rPr lang="en-US" dirty="0"/>
              <a:t>Training for 2025-2026</a:t>
            </a:r>
          </a:p>
        </p:txBody>
      </p:sp>
      <p:sp>
        <p:nvSpPr>
          <p:cNvPr id="5" name="Text Placeholder 4">
            <a:extLst>
              <a:ext uri="{FF2B5EF4-FFF2-40B4-BE49-F238E27FC236}">
                <a16:creationId xmlns:a16="http://schemas.microsoft.com/office/drawing/2014/main" id="{595865CE-3B27-3640-8475-5612755F67BD}"/>
              </a:ext>
            </a:extLst>
          </p:cNvPr>
          <p:cNvSpPr>
            <a:spLocks noGrp="1"/>
          </p:cNvSpPr>
          <p:nvPr>
            <p:ph type="body" sz="quarter" idx="15"/>
          </p:nvPr>
        </p:nvSpPr>
        <p:spPr/>
        <p:txBody>
          <a:bodyPr/>
          <a:lstStyle/>
          <a:p>
            <a:pPr>
              <a:lnSpc>
                <a:spcPct val="100000"/>
              </a:lnSpc>
            </a:pPr>
            <a:r>
              <a:rPr lang="en-US" dirty="0"/>
              <a:t>Reimbursements</a:t>
            </a:r>
          </a:p>
        </p:txBody>
      </p:sp>
    </p:spTree>
    <p:extLst>
      <p:ext uri="{BB962C8B-B14F-4D97-AF65-F5344CB8AC3E}">
        <p14:creationId xmlns:p14="http://schemas.microsoft.com/office/powerpoint/2010/main" val="3339019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6CF9795-71F2-B942-AABD-9B242A2F0DCC}"/>
              </a:ext>
            </a:extLst>
          </p:cNvPr>
          <p:cNvSpPr>
            <a:spLocks noGrp="1"/>
          </p:cNvSpPr>
          <p:nvPr>
            <p:ph type="body" sz="quarter" idx="10"/>
          </p:nvPr>
        </p:nvSpPr>
        <p:spPr/>
        <p:txBody>
          <a:bodyPr/>
          <a:lstStyle/>
          <a:p>
            <a:pPr>
              <a:lnSpc>
                <a:spcPct val="100000"/>
              </a:lnSpc>
            </a:pPr>
            <a:r>
              <a:rPr lang="en-US" dirty="0">
                <a:solidFill>
                  <a:schemeClr val="accent1"/>
                </a:solidFill>
              </a:rPr>
              <a:t>“The university will reimburse meals at the IRS standard per diem rate…IRS per diem rates are provided as a total daily rate.” </a:t>
            </a:r>
          </a:p>
          <a:p>
            <a:pPr>
              <a:lnSpc>
                <a:spcPct val="100000"/>
              </a:lnSpc>
            </a:pPr>
            <a:r>
              <a:rPr lang="en-US" dirty="0"/>
              <a:t>Per diem covers all personal meals (provided they are not covered by the event/conference), an </a:t>
            </a:r>
            <a:r>
              <a:rPr lang="en-US" i="1" dirty="0"/>
              <a:t>itinerary</a:t>
            </a:r>
            <a:r>
              <a:rPr lang="en-US" dirty="0"/>
              <a:t> is utilized as opposed to receipts</a:t>
            </a:r>
          </a:p>
          <a:p>
            <a:pPr>
              <a:lnSpc>
                <a:spcPct val="100000"/>
              </a:lnSpc>
            </a:pPr>
            <a:r>
              <a:rPr lang="en-US" dirty="0"/>
              <a:t>Per diem can be claimed for all days listed in the event’s itinerary as well as one day before and after the dates listed</a:t>
            </a:r>
          </a:p>
        </p:txBody>
      </p:sp>
      <p:sp>
        <p:nvSpPr>
          <p:cNvPr id="4" name="Text Placeholder 3">
            <a:extLst>
              <a:ext uri="{FF2B5EF4-FFF2-40B4-BE49-F238E27FC236}">
                <a16:creationId xmlns:a16="http://schemas.microsoft.com/office/drawing/2014/main" id="{C9BA15DC-246A-6448-AA8F-A7C7C1E38495}"/>
              </a:ext>
            </a:extLst>
          </p:cNvPr>
          <p:cNvSpPr>
            <a:spLocks noGrp="1"/>
          </p:cNvSpPr>
          <p:nvPr>
            <p:ph type="body" idx="1"/>
          </p:nvPr>
        </p:nvSpPr>
        <p:spPr/>
        <p:txBody>
          <a:bodyPr/>
          <a:lstStyle/>
          <a:p>
            <a:pPr>
              <a:lnSpc>
                <a:spcPct val="100000"/>
              </a:lnSpc>
            </a:pPr>
            <a:r>
              <a:rPr lang="en-US" dirty="0"/>
              <a:t>What is Per Diem?</a:t>
            </a:r>
          </a:p>
        </p:txBody>
      </p:sp>
      <p:sp>
        <p:nvSpPr>
          <p:cNvPr id="5" name="Title 4">
            <a:extLst>
              <a:ext uri="{FF2B5EF4-FFF2-40B4-BE49-F238E27FC236}">
                <a16:creationId xmlns:a16="http://schemas.microsoft.com/office/drawing/2014/main" id="{5A0C89DB-0ADA-F948-BF16-C684AF32DF13}"/>
              </a:ext>
            </a:extLst>
          </p:cNvPr>
          <p:cNvSpPr>
            <a:spLocks noGrp="1"/>
          </p:cNvSpPr>
          <p:nvPr>
            <p:ph type="title"/>
          </p:nvPr>
        </p:nvSpPr>
        <p:spPr/>
        <p:txBody>
          <a:bodyPr>
            <a:normAutofit fontScale="90000"/>
          </a:bodyPr>
          <a:lstStyle/>
          <a:p>
            <a:pPr>
              <a:lnSpc>
                <a:spcPct val="100000"/>
              </a:lnSpc>
            </a:pPr>
            <a:r>
              <a:rPr lang="en-US" dirty="0"/>
              <a:t>Per Diem</a:t>
            </a:r>
          </a:p>
        </p:txBody>
      </p:sp>
      <p:sp>
        <p:nvSpPr>
          <p:cNvPr id="6" name="Text Placeholder 5">
            <a:extLst>
              <a:ext uri="{FF2B5EF4-FFF2-40B4-BE49-F238E27FC236}">
                <a16:creationId xmlns:a16="http://schemas.microsoft.com/office/drawing/2014/main" id="{219A4FF9-88CB-1C46-8D6E-8E94AE27EDF6}"/>
              </a:ext>
            </a:extLst>
          </p:cNvPr>
          <p:cNvSpPr>
            <a:spLocks noGrp="1"/>
          </p:cNvSpPr>
          <p:nvPr>
            <p:ph type="body" sz="quarter" idx="13"/>
          </p:nvPr>
        </p:nvSpPr>
        <p:spPr/>
        <p:txBody>
          <a:bodyPr/>
          <a:lstStyle/>
          <a:p>
            <a:pPr>
              <a:lnSpc>
                <a:spcPct val="100000"/>
              </a:lnSpc>
            </a:pPr>
            <a:r>
              <a:rPr lang="en-US" dirty="0"/>
              <a:t>Daily Personal Meals Reimbursement</a:t>
            </a:r>
          </a:p>
        </p:txBody>
      </p:sp>
      <p:pic>
        <p:nvPicPr>
          <p:cNvPr id="10" name="Picture Placeholder 9" descr="A screenshot of a computer&#10;&#10;AI-generated content may be incorrect.">
            <a:extLst>
              <a:ext uri="{FF2B5EF4-FFF2-40B4-BE49-F238E27FC236}">
                <a16:creationId xmlns:a16="http://schemas.microsoft.com/office/drawing/2014/main" id="{A9637CA7-8CFF-44AF-56FB-7FB2F3D7BE28}"/>
              </a:ext>
            </a:extLst>
          </p:cNvPr>
          <p:cNvPicPr>
            <a:picLocks noGrp="1" noChangeAspect="1"/>
          </p:cNvPicPr>
          <p:nvPr>
            <p:ph type="pic" sz="quarter" idx="14"/>
          </p:nvPr>
        </p:nvPicPr>
        <p:blipFill>
          <a:blip r:embed="rId2"/>
          <a:srcRect l="1" t="-443" r="-11571" b="49564"/>
          <a:stretch/>
        </p:blipFill>
        <p:spPr>
          <a:xfrm>
            <a:off x="5615796" y="246671"/>
            <a:ext cx="6694748" cy="2235739"/>
          </a:xfrm>
        </p:spPr>
      </p:pic>
      <p:pic>
        <p:nvPicPr>
          <p:cNvPr id="7" name="Picture 6">
            <a:extLst>
              <a:ext uri="{FF2B5EF4-FFF2-40B4-BE49-F238E27FC236}">
                <a16:creationId xmlns:a16="http://schemas.microsoft.com/office/drawing/2014/main" id="{DCBE3436-4601-0F47-94C1-1E0760CE1E23}"/>
              </a:ext>
            </a:extLst>
          </p:cNvPr>
          <p:cNvPicPr>
            <a:picLocks noChangeAspect="1"/>
          </p:cNvPicPr>
          <p:nvPr/>
        </p:nvPicPr>
        <p:blipFill>
          <a:blip r:embed="rId3"/>
          <a:srcRect/>
          <a:stretch/>
        </p:blipFill>
        <p:spPr>
          <a:xfrm>
            <a:off x="10052143" y="6081528"/>
            <a:ext cx="1868393" cy="545571"/>
          </a:xfrm>
          <a:prstGeom prst="rect">
            <a:avLst/>
          </a:prstGeom>
        </p:spPr>
      </p:pic>
      <p:sp>
        <p:nvSpPr>
          <p:cNvPr id="2" name="Text Placeholder 2">
            <a:extLst>
              <a:ext uri="{FF2B5EF4-FFF2-40B4-BE49-F238E27FC236}">
                <a16:creationId xmlns:a16="http://schemas.microsoft.com/office/drawing/2014/main" id="{6363CDF7-DF31-DB14-460B-47712406B0A2}"/>
              </a:ext>
            </a:extLst>
          </p:cNvPr>
          <p:cNvSpPr txBox="1">
            <a:spLocks/>
          </p:cNvSpPr>
          <p:nvPr/>
        </p:nvSpPr>
        <p:spPr>
          <a:xfrm>
            <a:off x="6096000" y="2766231"/>
            <a:ext cx="4980331" cy="33734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chemeClr val="tx2"/>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Clr>
                <a:schemeClr val="tx2"/>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Clr>
                <a:schemeClr val="tx2"/>
              </a:buClr>
              <a:buFont typeface="Courier New" panose="02070309020205020404" pitchFamily="49" charset="0"/>
              <a:buChar char="o"/>
              <a:defRPr sz="1800" b="1" i="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Clr>
                <a:schemeClr val="accent6"/>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Clr>
                <a:schemeClr val="accent6"/>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dirty="0"/>
              <a:t>Days spent traveling to and from destination must be marked as “Travel Day” by checking the corresponding box</a:t>
            </a:r>
          </a:p>
          <a:p>
            <a:pPr>
              <a:lnSpc>
                <a:spcPct val="100000"/>
              </a:lnSpc>
            </a:pPr>
            <a:r>
              <a:rPr lang="en-US" dirty="0"/>
              <a:t>All meals provided at the event or conference must be checked with the corresponding boxes</a:t>
            </a:r>
          </a:p>
          <a:p>
            <a:pPr lvl="1">
              <a:lnSpc>
                <a:spcPct val="100000"/>
              </a:lnSpc>
            </a:pPr>
            <a:r>
              <a:rPr lang="en-US" dirty="0">
                <a:solidFill>
                  <a:schemeClr val="bg1">
                    <a:lumMod val="50000"/>
                  </a:schemeClr>
                </a:solidFill>
              </a:rPr>
              <a:t>e.g. A day spent at the conference, not traveling, where breakfast and lunch is provided, would have the “Breakfast” and “Lunch” boxes checked, all others would be unchecked</a:t>
            </a:r>
          </a:p>
        </p:txBody>
      </p:sp>
    </p:spTree>
    <p:extLst>
      <p:ext uri="{BB962C8B-B14F-4D97-AF65-F5344CB8AC3E}">
        <p14:creationId xmlns:p14="http://schemas.microsoft.com/office/powerpoint/2010/main" val="1135131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7C3B150-7B08-C411-D585-6A3C317E3DA6}"/>
              </a:ext>
            </a:extLst>
          </p:cNvPr>
          <p:cNvSpPr>
            <a:spLocks noGrp="1"/>
          </p:cNvSpPr>
          <p:nvPr>
            <p:ph type="body" sz="quarter" idx="10"/>
          </p:nvPr>
        </p:nvSpPr>
        <p:spPr>
          <a:xfrm>
            <a:off x="704850" y="2702961"/>
            <a:ext cx="4980331" cy="4018514"/>
          </a:xfrm>
        </p:spPr>
        <p:txBody>
          <a:bodyPr>
            <a:normAutofit lnSpcReduction="10000"/>
          </a:bodyPr>
          <a:lstStyle/>
          <a:p>
            <a:r>
              <a:rPr lang="en-US" dirty="0"/>
              <a:t>Starting and ending locations</a:t>
            </a:r>
          </a:p>
          <a:p>
            <a:pPr lvl="1"/>
            <a:r>
              <a:rPr lang="en-US" i="1" dirty="0"/>
              <a:t>Must</a:t>
            </a:r>
            <a:r>
              <a:rPr lang="en-US" dirty="0"/>
              <a:t> be addresses or specific locations</a:t>
            </a:r>
          </a:p>
          <a:p>
            <a:r>
              <a:rPr lang="en-US" dirty="0"/>
              <a:t>Starting location is typically BGSU or home address, whichever is closer to destination</a:t>
            </a:r>
          </a:p>
          <a:p>
            <a:pPr lvl="1"/>
            <a:r>
              <a:rPr lang="en-US" dirty="0"/>
              <a:t>BGSU will only reimburse mileage </a:t>
            </a:r>
            <a:r>
              <a:rPr lang="en-US" i="1" dirty="0"/>
              <a:t>in excess</a:t>
            </a:r>
            <a:r>
              <a:rPr lang="en-US" dirty="0"/>
              <a:t> of expected daily commute, unless traveling between business locations</a:t>
            </a:r>
          </a:p>
          <a:p>
            <a:pPr lvl="1"/>
            <a:r>
              <a:rPr lang="en-US" dirty="0">
                <a:solidFill>
                  <a:schemeClr val="tx1">
                    <a:tint val="75000"/>
                  </a:schemeClr>
                </a:solidFill>
              </a:rPr>
              <a:t>e. g. Traveler lives in Findlay and is traveling to Perrysburg for an approved event, they would only submit reimbursement for the distance from BGSU to Perrysburg, as the distance from Findlay to BGSU is the “expected daily commute” for an employee</a:t>
            </a:r>
          </a:p>
        </p:txBody>
      </p:sp>
      <p:sp>
        <p:nvSpPr>
          <p:cNvPr id="3" name="Text Placeholder 2">
            <a:extLst>
              <a:ext uri="{FF2B5EF4-FFF2-40B4-BE49-F238E27FC236}">
                <a16:creationId xmlns:a16="http://schemas.microsoft.com/office/drawing/2014/main" id="{218C482D-DA6E-2193-B568-38BC2AE66833}"/>
              </a:ext>
            </a:extLst>
          </p:cNvPr>
          <p:cNvSpPr>
            <a:spLocks noGrp="1"/>
          </p:cNvSpPr>
          <p:nvPr>
            <p:ph type="body" idx="1"/>
          </p:nvPr>
        </p:nvSpPr>
        <p:spPr>
          <a:xfrm>
            <a:off x="704850" y="2187320"/>
            <a:ext cx="4980331" cy="420515"/>
          </a:xfrm>
        </p:spPr>
        <p:txBody>
          <a:bodyPr/>
          <a:lstStyle/>
          <a:p>
            <a:r>
              <a:rPr lang="en-US" dirty="0"/>
              <a:t>What documentation is required?</a:t>
            </a:r>
          </a:p>
        </p:txBody>
      </p:sp>
      <p:sp>
        <p:nvSpPr>
          <p:cNvPr id="4" name="Title 3">
            <a:extLst>
              <a:ext uri="{FF2B5EF4-FFF2-40B4-BE49-F238E27FC236}">
                <a16:creationId xmlns:a16="http://schemas.microsoft.com/office/drawing/2014/main" id="{921985A3-D57D-054C-C0E8-741ADFF0274C}"/>
              </a:ext>
            </a:extLst>
          </p:cNvPr>
          <p:cNvSpPr>
            <a:spLocks noGrp="1"/>
          </p:cNvSpPr>
          <p:nvPr>
            <p:ph type="title"/>
          </p:nvPr>
        </p:nvSpPr>
        <p:spPr/>
        <p:txBody>
          <a:bodyPr>
            <a:normAutofit fontScale="90000"/>
          </a:bodyPr>
          <a:lstStyle/>
          <a:p>
            <a:r>
              <a:rPr lang="en-US" dirty="0"/>
              <a:t>Mileage</a:t>
            </a:r>
          </a:p>
        </p:txBody>
      </p:sp>
      <p:sp>
        <p:nvSpPr>
          <p:cNvPr id="5" name="Text Placeholder 4">
            <a:extLst>
              <a:ext uri="{FF2B5EF4-FFF2-40B4-BE49-F238E27FC236}">
                <a16:creationId xmlns:a16="http://schemas.microsoft.com/office/drawing/2014/main" id="{A81DFAA7-452C-FB53-1B9D-564987498A65}"/>
              </a:ext>
            </a:extLst>
          </p:cNvPr>
          <p:cNvSpPr>
            <a:spLocks noGrp="1"/>
          </p:cNvSpPr>
          <p:nvPr>
            <p:ph type="body" sz="quarter" idx="13"/>
          </p:nvPr>
        </p:nvSpPr>
        <p:spPr/>
        <p:txBody>
          <a:bodyPr/>
          <a:lstStyle/>
          <a:p>
            <a:r>
              <a:rPr lang="en-US" dirty="0"/>
              <a:t>Reimbursement for Personal Car Usage</a:t>
            </a:r>
          </a:p>
        </p:txBody>
      </p:sp>
      <p:pic>
        <p:nvPicPr>
          <p:cNvPr id="11" name="Picture Placeholder 10" descr="A map with a route&#10;&#10;AI-generated content may be incorrect.">
            <a:extLst>
              <a:ext uri="{FF2B5EF4-FFF2-40B4-BE49-F238E27FC236}">
                <a16:creationId xmlns:a16="http://schemas.microsoft.com/office/drawing/2014/main" id="{5BCCC324-E07B-21EF-1E1E-F7114A9C2440}"/>
              </a:ext>
            </a:extLst>
          </p:cNvPr>
          <p:cNvPicPr>
            <a:picLocks noGrp="1" noChangeAspect="1"/>
          </p:cNvPicPr>
          <p:nvPr>
            <p:ph type="pic" sz="quarter" idx="14"/>
          </p:nvPr>
        </p:nvPicPr>
        <p:blipFill>
          <a:blip r:embed="rId2"/>
          <a:srcRect l="5766" r="5766"/>
          <a:stretch>
            <a:fillRect/>
          </a:stretch>
        </p:blipFill>
        <p:spPr>
          <a:xfrm>
            <a:off x="6096000" y="-22986"/>
            <a:ext cx="6096000" cy="6858000"/>
          </a:xfrm>
        </p:spPr>
      </p:pic>
      <p:sp>
        <p:nvSpPr>
          <p:cNvPr id="8" name="Slide Number Placeholder 7">
            <a:extLst>
              <a:ext uri="{FF2B5EF4-FFF2-40B4-BE49-F238E27FC236}">
                <a16:creationId xmlns:a16="http://schemas.microsoft.com/office/drawing/2014/main" id="{2A94EC00-4CD0-C011-3212-A1A3CF8707A6}"/>
              </a:ext>
            </a:extLst>
          </p:cNvPr>
          <p:cNvSpPr>
            <a:spLocks noGrp="1"/>
          </p:cNvSpPr>
          <p:nvPr>
            <p:ph type="sldNum" sz="quarter" idx="17"/>
          </p:nvPr>
        </p:nvSpPr>
        <p:spPr/>
        <p:txBody>
          <a:bodyPr/>
          <a:lstStyle/>
          <a:p>
            <a:fld id="{A5D574CE-C4BB-BE48-B6BD-49297EFA31EB}" type="slidenum">
              <a:rPr lang="en-US" smtClean="0"/>
              <a:pPr/>
              <a:t>11</a:t>
            </a:fld>
            <a:endParaRPr lang="en-US" dirty="0"/>
          </a:p>
        </p:txBody>
      </p:sp>
      <p:pic>
        <p:nvPicPr>
          <p:cNvPr id="9" name="Picture 8">
            <a:extLst>
              <a:ext uri="{FF2B5EF4-FFF2-40B4-BE49-F238E27FC236}">
                <a16:creationId xmlns:a16="http://schemas.microsoft.com/office/drawing/2014/main" id="{08A1D137-965D-D0FB-98A9-1EFC7D6CBEF9}"/>
              </a:ext>
            </a:extLst>
          </p:cNvPr>
          <p:cNvPicPr>
            <a:picLocks noChangeAspect="1"/>
          </p:cNvPicPr>
          <p:nvPr/>
        </p:nvPicPr>
        <p:blipFill>
          <a:blip r:embed="rId3"/>
          <a:srcRect/>
          <a:stretch/>
        </p:blipFill>
        <p:spPr>
          <a:xfrm>
            <a:off x="10052143" y="6083564"/>
            <a:ext cx="1868393" cy="545571"/>
          </a:xfrm>
          <a:prstGeom prst="rect">
            <a:avLst/>
          </a:prstGeom>
        </p:spPr>
      </p:pic>
      <p:sp>
        <p:nvSpPr>
          <p:cNvPr id="12" name="Right Brace 11">
            <a:extLst>
              <a:ext uri="{FF2B5EF4-FFF2-40B4-BE49-F238E27FC236}">
                <a16:creationId xmlns:a16="http://schemas.microsoft.com/office/drawing/2014/main" id="{DA22E9EB-51E7-D059-93F5-CCD76DABA8ED}"/>
              </a:ext>
            </a:extLst>
          </p:cNvPr>
          <p:cNvSpPr/>
          <p:nvPr/>
        </p:nvSpPr>
        <p:spPr>
          <a:xfrm>
            <a:off x="9652958" y="1104181"/>
            <a:ext cx="399185" cy="1828800"/>
          </a:xfrm>
          <a:prstGeom prst="rightBrace">
            <a:avLst>
              <a:gd name="adj1" fmla="val 8333"/>
              <a:gd name="adj2" fmla="val 48113"/>
            </a:avLst>
          </a:prstGeom>
          <a:ln w="28575"/>
        </p:spPr>
        <p:style>
          <a:lnRef idx="1">
            <a:schemeClr val="accent4"/>
          </a:lnRef>
          <a:fillRef idx="0">
            <a:schemeClr val="accent4"/>
          </a:fillRef>
          <a:effectRef idx="0">
            <a:schemeClr val="accent4"/>
          </a:effectRef>
          <a:fontRef idx="minor">
            <a:schemeClr val="tx1"/>
          </a:fontRef>
        </p:style>
        <p:txBody>
          <a:bodyPr rtlCol="0" anchor="ctr"/>
          <a:lstStyle/>
          <a:p>
            <a:pPr algn="ctr"/>
            <a:endParaRPr lang="en-US"/>
          </a:p>
        </p:txBody>
      </p:sp>
      <p:sp>
        <p:nvSpPr>
          <p:cNvPr id="13" name="Right Brace 12">
            <a:extLst>
              <a:ext uri="{FF2B5EF4-FFF2-40B4-BE49-F238E27FC236}">
                <a16:creationId xmlns:a16="http://schemas.microsoft.com/office/drawing/2014/main" id="{2CCD85EC-CBEC-CBAC-4550-ABA8E121082E}"/>
              </a:ext>
            </a:extLst>
          </p:cNvPr>
          <p:cNvSpPr/>
          <p:nvPr/>
        </p:nvSpPr>
        <p:spPr>
          <a:xfrm>
            <a:off x="9652957" y="3010620"/>
            <a:ext cx="399185" cy="3065814"/>
          </a:xfrm>
          <a:prstGeom prst="rightBrace">
            <a:avLst>
              <a:gd name="adj1" fmla="val 8333"/>
              <a:gd name="adj2" fmla="val 48113"/>
            </a:avLst>
          </a:prstGeom>
          <a:ln w="28575"/>
        </p:spPr>
        <p:style>
          <a:lnRef idx="1">
            <a:schemeClr val="accent4"/>
          </a:lnRef>
          <a:fillRef idx="0">
            <a:schemeClr val="accent4"/>
          </a:fillRef>
          <a:effectRef idx="0">
            <a:schemeClr val="accent4"/>
          </a:effectRef>
          <a:fontRef idx="minor">
            <a:schemeClr val="tx1"/>
          </a:fontRef>
        </p:style>
        <p:txBody>
          <a:bodyPr rtlCol="0" anchor="ctr"/>
          <a:lstStyle/>
          <a:p>
            <a:pPr algn="ctr"/>
            <a:endParaRPr lang="en-US"/>
          </a:p>
        </p:txBody>
      </p:sp>
      <p:sp>
        <p:nvSpPr>
          <p:cNvPr id="18" name="Rectangle: Rounded Corners 17">
            <a:extLst>
              <a:ext uri="{FF2B5EF4-FFF2-40B4-BE49-F238E27FC236}">
                <a16:creationId xmlns:a16="http://schemas.microsoft.com/office/drawing/2014/main" id="{04E816AC-3861-D5B4-396A-F8C25F77B41D}"/>
              </a:ext>
            </a:extLst>
          </p:cNvPr>
          <p:cNvSpPr/>
          <p:nvPr/>
        </p:nvSpPr>
        <p:spPr>
          <a:xfrm>
            <a:off x="10179102" y="1781356"/>
            <a:ext cx="1799679" cy="405442"/>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Reimbursable</a:t>
            </a:r>
          </a:p>
        </p:txBody>
      </p:sp>
      <p:sp>
        <p:nvSpPr>
          <p:cNvPr id="21" name="Rectangle: Rounded Corners 20">
            <a:extLst>
              <a:ext uri="{FF2B5EF4-FFF2-40B4-BE49-F238E27FC236}">
                <a16:creationId xmlns:a16="http://schemas.microsoft.com/office/drawing/2014/main" id="{A5ABD082-3619-26D4-E473-3E33173D0E74}"/>
              </a:ext>
            </a:extLst>
          </p:cNvPr>
          <p:cNvSpPr/>
          <p:nvPr/>
        </p:nvSpPr>
        <p:spPr>
          <a:xfrm>
            <a:off x="10170476" y="4275826"/>
            <a:ext cx="1969768" cy="405442"/>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Not Reimbursable</a:t>
            </a:r>
          </a:p>
        </p:txBody>
      </p:sp>
    </p:spTree>
    <p:extLst>
      <p:ext uri="{BB962C8B-B14F-4D97-AF65-F5344CB8AC3E}">
        <p14:creationId xmlns:p14="http://schemas.microsoft.com/office/powerpoint/2010/main" val="41754166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A263F6E-438E-60D4-937D-D865CC5D8630}"/>
              </a:ext>
            </a:extLst>
          </p:cNvPr>
          <p:cNvSpPr>
            <a:spLocks noGrp="1"/>
          </p:cNvSpPr>
          <p:nvPr>
            <p:ph type="body" sz="quarter" idx="10"/>
          </p:nvPr>
        </p:nvSpPr>
        <p:spPr>
          <a:xfrm>
            <a:off x="8174443" y="2748612"/>
            <a:ext cx="3262183" cy="1360775"/>
          </a:xfrm>
        </p:spPr>
        <p:txBody>
          <a:bodyPr/>
          <a:lstStyle/>
          <a:p>
            <a:r>
              <a:rPr lang="en-US" dirty="0"/>
              <a:t>IN SUMMARY: BGSU will reimburse the lesser of mileage reimbursement or the cost to fly</a:t>
            </a:r>
          </a:p>
        </p:txBody>
      </p:sp>
      <p:sp>
        <p:nvSpPr>
          <p:cNvPr id="3" name="Title 2">
            <a:extLst>
              <a:ext uri="{FF2B5EF4-FFF2-40B4-BE49-F238E27FC236}">
                <a16:creationId xmlns:a16="http://schemas.microsoft.com/office/drawing/2014/main" id="{FF81EC36-674A-3942-7FB7-D3536F5303D4}"/>
              </a:ext>
            </a:extLst>
          </p:cNvPr>
          <p:cNvSpPr>
            <a:spLocks noGrp="1"/>
          </p:cNvSpPr>
          <p:nvPr>
            <p:ph type="title"/>
          </p:nvPr>
        </p:nvSpPr>
        <p:spPr/>
        <p:txBody>
          <a:bodyPr>
            <a:normAutofit fontScale="90000"/>
          </a:bodyPr>
          <a:lstStyle/>
          <a:p>
            <a:r>
              <a:rPr lang="en-US" dirty="0"/>
              <a:t>Mileage (cont.)</a:t>
            </a:r>
          </a:p>
        </p:txBody>
      </p:sp>
      <p:sp>
        <p:nvSpPr>
          <p:cNvPr id="4" name="Text Placeholder 3">
            <a:extLst>
              <a:ext uri="{FF2B5EF4-FFF2-40B4-BE49-F238E27FC236}">
                <a16:creationId xmlns:a16="http://schemas.microsoft.com/office/drawing/2014/main" id="{C94C030C-9408-D104-3165-B4D75F192BBB}"/>
              </a:ext>
            </a:extLst>
          </p:cNvPr>
          <p:cNvSpPr>
            <a:spLocks noGrp="1"/>
          </p:cNvSpPr>
          <p:nvPr>
            <p:ph type="body" idx="1"/>
          </p:nvPr>
        </p:nvSpPr>
        <p:spPr/>
        <p:txBody>
          <a:bodyPr>
            <a:normAutofit/>
          </a:bodyPr>
          <a:lstStyle/>
          <a:p>
            <a:pPr marL="285750" indent="-285750">
              <a:buClr>
                <a:schemeClr val="tx2"/>
              </a:buClr>
              <a:buFont typeface="Courier New" panose="02070309020205020404" pitchFamily="49" charset="0"/>
              <a:buChar char="o"/>
            </a:pPr>
            <a:r>
              <a:rPr lang="en-US" dirty="0">
                <a:solidFill>
                  <a:schemeClr val="accent1"/>
                </a:solidFill>
              </a:rPr>
              <a:t>“Mileage reimbursements for a traveler who chooses to drive rather than fly should not exceed the lowest round trip coach airfare available at the time travel was authorized. The traveler must supply documentation to support what the airfare would have been at that time.”</a:t>
            </a:r>
            <a:endParaRPr lang="en-US" dirty="0"/>
          </a:p>
          <a:p>
            <a:pPr marL="285750" indent="-285750">
              <a:buClr>
                <a:schemeClr val="tx2"/>
              </a:buClr>
              <a:buFont typeface="Courier New" panose="02070309020205020404" pitchFamily="49" charset="0"/>
              <a:buChar char="o"/>
            </a:pPr>
            <a:r>
              <a:rPr lang="en-US" dirty="0"/>
              <a:t>If the cost of flying is less than the cost of the standard mileage reimbursement for the same distance, then BGSU will only reimburse the cost of the flight</a:t>
            </a:r>
          </a:p>
          <a:p>
            <a:pPr marL="742950" lvl="1" indent="-285750">
              <a:buClr>
                <a:schemeClr val="tx2"/>
              </a:buClr>
              <a:buFont typeface="Courier New" panose="02070309020205020404" pitchFamily="49" charset="0"/>
              <a:buChar char="o"/>
            </a:pPr>
            <a:r>
              <a:rPr lang="en-US" sz="1800" dirty="0">
                <a:solidFill>
                  <a:schemeClr val="tx1">
                    <a:lumMod val="50000"/>
                    <a:lumOff val="50000"/>
                  </a:schemeClr>
                </a:solidFill>
              </a:rPr>
              <a:t>e.g. Driving from BGSU to Philadelphia. Mileage reimbursement is $376.60 (538 miles * $0.7 per mile) If a round-trip flight for a similar time is $275, BGSU will only reimburse $275 if you still elect to drive</a:t>
            </a:r>
          </a:p>
          <a:p>
            <a:pPr marL="285750" indent="-285750">
              <a:buClr>
                <a:schemeClr val="tx2"/>
              </a:buClr>
              <a:buFont typeface="Courier New" panose="02070309020205020404" pitchFamily="49" charset="0"/>
              <a:buChar char="o"/>
            </a:pPr>
            <a:r>
              <a:rPr lang="en-US" dirty="0"/>
              <a:t>A fly vs. drive comparison must be provided as an attachment for all mileage reimbursements over 7 hours</a:t>
            </a:r>
          </a:p>
        </p:txBody>
      </p:sp>
      <p:sp>
        <p:nvSpPr>
          <p:cNvPr id="5" name="Text Placeholder 4">
            <a:extLst>
              <a:ext uri="{FF2B5EF4-FFF2-40B4-BE49-F238E27FC236}">
                <a16:creationId xmlns:a16="http://schemas.microsoft.com/office/drawing/2014/main" id="{94DF3480-748A-EC5B-D563-A133D2EFA1AA}"/>
              </a:ext>
            </a:extLst>
          </p:cNvPr>
          <p:cNvSpPr>
            <a:spLocks noGrp="1"/>
          </p:cNvSpPr>
          <p:nvPr>
            <p:ph type="body" sz="quarter" idx="12"/>
          </p:nvPr>
        </p:nvSpPr>
        <p:spPr/>
        <p:txBody>
          <a:bodyPr/>
          <a:lstStyle/>
          <a:p>
            <a:r>
              <a:rPr lang="en-US" dirty="0"/>
              <a:t>Fly vs. Drive</a:t>
            </a:r>
          </a:p>
        </p:txBody>
      </p:sp>
    </p:spTree>
    <p:extLst>
      <p:ext uri="{BB962C8B-B14F-4D97-AF65-F5344CB8AC3E}">
        <p14:creationId xmlns:p14="http://schemas.microsoft.com/office/powerpoint/2010/main" val="30241832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6CF9795-71F2-B942-AABD-9B242A2F0DCC}"/>
              </a:ext>
            </a:extLst>
          </p:cNvPr>
          <p:cNvSpPr>
            <a:spLocks noGrp="1"/>
          </p:cNvSpPr>
          <p:nvPr>
            <p:ph type="body" sz="quarter" idx="10"/>
          </p:nvPr>
        </p:nvSpPr>
        <p:spPr>
          <a:xfrm>
            <a:off x="704850" y="2797847"/>
            <a:ext cx="10578501" cy="3373473"/>
          </a:xfrm>
        </p:spPr>
        <p:txBody>
          <a:bodyPr>
            <a:normAutofit lnSpcReduction="10000"/>
          </a:bodyPr>
          <a:lstStyle/>
          <a:p>
            <a:pPr>
              <a:lnSpc>
                <a:spcPct val="100000"/>
              </a:lnSpc>
            </a:pPr>
            <a:r>
              <a:rPr lang="en-US" dirty="0"/>
              <a:t>Must have a receipt that shows that the full amount that is being reimbursed was paid</a:t>
            </a:r>
          </a:p>
          <a:p>
            <a:pPr>
              <a:lnSpc>
                <a:spcPct val="100000"/>
              </a:lnSpc>
            </a:pPr>
            <a:r>
              <a:rPr lang="en-US" dirty="0"/>
              <a:t>No tax on purchases in the state of Ohio</a:t>
            </a:r>
          </a:p>
          <a:p>
            <a:pPr lvl="1">
              <a:lnSpc>
                <a:spcPct val="100000"/>
              </a:lnSpc>
            </a:pPr>
            <a:r>
              <a:rPr lang="en-US" dirty="0"/>
              <a:t>Tax on online purchases or purchases outside of Ohio are okay</a:t>
            </a:r>
          </a:p>
          <a:p>
            <a:pPr>
              <a:lnSpc>
                <a:spcPct val="100000"/>
              </a:lnSpc>
            </a:pPr>
            <a:r>
              <a:rPr lang="en-US" dirty="0"/>
              <a:t>If there is a name on the receipt, it must match the name of the person being reimbursed</a:t>
            </a:r>
          </a:p>
          <a:p>
            <a:pPr lvl="1">
              <a:lnSpc>
                <a:spcPct val="100000"/>
              </a:lnSpc>
            </a:pPr>
            <a:r>
              <a:rPr lang="en-US" dirty="0"/>
              <a:t>This applies for </a:t>
            </a:r>
            <a:r>
              <a:rPr lang="en-US" i="1" dirty="0"/>
              <a:t>all</a:t>
            </a:r>
            <a:r>
              <a:rPr lang="en-US" dirty="0"/>
              <a:t> expense types</a:t>
            </a:r>
          </a:p>
          <a:p>
            <a:pPr>
              <a:lnSpc>
                <a:spcPct val="100000"/>
              </a:lnSpc>
            </a:pPr>
            <a:r>
              <a:rPr lang="en-US" dirty="0"/>
              <a:t>If the expense was paid for in gift cards or reward money, we need documentation that shows that the person being reimbursed paid for the gift card/reward money themselves</a:t>
            </a:r>
          </a:p>
          <a:p>
            <a:pPr lvl="1">
              <a:lnSpc>
                <a:spcPct val="100000"/>
              </a:lnSpc>
            </a:pPr>
            <a:r>
              <a:rPr lang="en-US" dirty="0">
                <a:solidFill>
                  <a:schemeClr val="tx1">
                    <a:lumMod val="50000"/>
                    <a:lumOff val="50000"/>
                  </a:schemeClr>
                </a:solidFill>
              </a:rPr>
              <a:t>e.g. If you paid for paid for paper with a Staples gift card, we need documentation that you bought the gift card yourself. If you did not pay for the gift card, it is not considered an out-of-pocket expense</a:t>
            </a:r>
          </a:p>
        </p:txBody>
      </p:sp>
      <p:sp>
        <p:nvSpPr>
          <p:cNvPr id="4" name="Text Placeholder 3">
            <a:extLst>
              <a:ext uri="{FF2B5EF4-FFF2-40B4-BE49-F238E27FC236}">
                <a16:creationId xmlns:a16="http://schemas.microsoft.com/office/drawing/2014/main" id="{C9BA15DC-246A-6448-AA8F-A7C7C1E38495}"/>
              </a:ext>
            </a:extLst>
          </p:cNvPr>
          <p:cNvSpPr>
            <a:spLocks noGrp="1"/>
          </p:cNvSpPr>
          <p:nvPr>
            <p:ph type="body" idx="1"/>
          </p:nvPr>
        </p:nvSpPr>
        <p:spPr/>
        <p:txBody>
          <a:bodyPr/>
          <a:lstStyle/>
          <a:p>
            <a:pPr>
              <a:lnSpc>
                <a:spcPct val="100000"/>
              </a:lnSpc>
            </a:pPr>
            <a:r>
              <a:rPr lang="en-US" dirty="0"/>
              <a:t>What documentation is needed?</a:t>
            </a:r>
          </a:p>
        </p:txBody>
      </p:sp>
      <p:sp>
        <p:nvSpPr>
          <p:cNvPr id="5" name="Title 4">
            <a:extLst>
              <a:ext uri="{FF2B5EF4-FFF2-40B4-BE49-F238E27FC236}">
                <a16:creationId xmlns:a16="http://schemas.microsoft.com/office/drawing/2014/main" id="{5A0C89DB-0ADA-F948-BF16-C684AF32DF13}"/>
              </a:ext>
            </a:extLst>
          </p:cNvPr>
          <p:cNvSpPr>
            <a:spLocks noGrp="1"/>
          </p:cNvSpPr>
          <p:nvPr>
            <p:ph type="title"/>
          </p:nvPr>
        </p:nvSpPr>
        <p:spPr/>
        <p:txBody>
          <a:bodyPr>
            <a:normAutofit fontScale="90000"/>
          </a:bodyPr>
          <a:lstStyle/>
          <a:p>
            <a:pPr>
              <a:lnSpc>
                <a:spcPct val="100000"/>
              </a:lnSpc>
            </a:pPr>
            <a:r>
              <a:rPr lang="en-US" dirty="0"/>
              <a:t>Supplies</a:t>
            </a:r>
          </a:p>
        </p:txBody>
      </p:sp>
      <p:sp>
        <p:nvSpPr>
          <p:cNvPr id="6" name="Text Placeholder 5">
            <a:extLst>
              <a:ext uri="{FF2B5EF4-FFF2-40B4-BE49-F238E27FC236}">
                <a16:creationId xmlns:a16="http://schemas.microsoft.com/office/drawing/2014/main" id="{219A4FF9-88CB-1C46-8D6E-8E94AE27EDF6}"/>
              </a:ext>
            </a:extLst>
          </p:cNvPr>
          <p:cNvSpPr>
            <a:spLocks noGrp="1"/>
          </p:cNvSpPr>
          <p:nvPr>
            <p:ph type="body" sz="quarter" idx="13"/>
          </p:nvPr>
        </p:nvSpPr>
        <p:spPr/>
        <p:txBody>
          <a:bodyPr>
            <a:normAutofit fontScale="92500"/>
          </a:bodyPr>
          <a:lstStyle/>
          <a:p>
            <a:pPr>
              <a:lnSpc>
                <a:spcPct val="100000"/>
              </a:lnSpc>
            </a:pPr>
            <a:r>
              <a:rPr lang="en-US" dirty="0"/>
              <a:t>Ordinary and Necessary Business Supplies</a:t>
            </a:r>
          </a:p>
        </p:txBody>
      </p:sp>
      <p:pic>
        <p:nvPicPr>
          <p:cNvPr id="7" name="Picture 6">
            <a:extLst>
              <a:ext uri="{FF2B5EF4-FFF2-40B4-BE49-F238E27FC236}">
                <a16:creationId xmlns:a16="http://schemas.microsoft.com/office/drawing/2014/main" id="{DCBE3436-4601-0F47-94C1-1E0760CE1E23}"/>
              </a:ext>
            </a:extLst>
          </p:cNvPr>
          <p:cNvPicPr>
            <a:picLocks noChangeAspect="1"/>
          </p:cNvPicPr>
          <p:nvPr/>
        </p:nvPicPr>
        <p:blipFill>
          <a:blip r:embed="rId2"/>
          <a:srcRect/>
          <a:stretch/>
        </p:blipFill>
        <p:spPr>
          <a:xfrm>
            <a:off x="10052143" y="6081528"/>
            <a:ext cx="1868393" cy="545571"/>
          </a:xfrm>
          <a:prstGeom prst="rect">
            <a:avLst/>
          </a:prstGeom>
        </p:spPr>
      </p:pic>
      <p:sp>
        <p:nvSpPr>
          <p:cNvPr id="2" name="Text Placeholder 2">
            <a:extLst>
              <a:ext uri="{FF2B5EF4-FFF2-40B4-BE49-F238E27FC236}">
                <a16:creationId xmlns:a16="http://schemas.microsoft.com/office/drawing/2014/main" id="{6363CDF7-DF31-DB14-460B-47712406B0A2}"/>
              </a:ext>
            </a:extLst>
          </p:cNvPr>
          <p:cNvSpPr txBox="1">
            <a:spLocks/>
          </p:cNvSpPr>
          <p:nvPr/>
        </p:nvSpPr>
        <p:spPr>
          <a:xfrm>
            <a:off x="6096000" y="2766231"/>
            <a:ext cx="4980331" cy="33734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chemeClr val="tx2"/>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Clr>
                <a:schemeClr val="tx2"/>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Clr>
                <a:schemeClr val="tx2"/>
              </a:buClr>
              <a:buFont typeface="Courier New" panose="02070309020205020404" pitchFamily="49" charset="0"/>
              <a:buChar char="o"/>
              <a:defRPr sz="1800" b="1" i="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Clr>
                <a:schemeClr val="accent6"/>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Clr>
                <a:schemeClr val="accent6"/>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endParaRPr lang="en-US" dirty="0">
              <a:solidFill>
                <a:schemeClr val="bg1">
                  <a:lumMod val="50000"/>
                </a:schemeClr>
              </a:solidFill>
            </a:endParaRPr>
          </a:p>
        </p:txBody>
      </p:sp>
    </p:spTree>
    <p:extLst>
      <p:ext uri="{BB962C8B-B14F-4D97-AF65-F5344CB8AC3E}">
        <p14:creationId xmlns:p14="http://schemas.microsoft.com/office/powerpoint/2010/main" val="15005202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6CF9795-71F2-B942-AABD-9B242A2F0DCC}"/>
              </a:ext>
            </a:extLst>
          </p:cNvPr>
          <p:cNvSpPr>
            <a:spLocks noGrp="1"/>
          </p:cNvSpPr>
          <p:nvPr>
            <p:ph type="body" sz="quarter" idx="10"/>
          </p:nvPr>
        </p:nvSpPr>
        <p:spPr>
          <a:xfrm>
            <a:off x="704850" y="2797847"/>
            <a:ext cx="10483610" cy="3373473"/>
          </a:xfrm>
        </p:spPr>
        <p:txBody>
          <a:bodyPr/>
          <a:lstStyle/>
          <a:p>
            <a:pPr>
              <a:lnSpc>
                <a:spcPct val="100000"/>
              </a:lnSpc>
            </a:pPr>
            <a:r>
              <a:rPr lang="en-US" dirty="0"/>
              <a:t>Business Meals vs. Student Group Meals</a:t>
            </a:r>
          </a:p>
          <a:p>
            <a:pPr lvl="1">
              <a:lnSpc>
                <a:spcPct val="100000"/>
              </a:lnSpc>
            </a:pPr>
            <a:r>
              <a:rPr lang="en-US" dirty="0"/>
              <a:t>Business Meals: Meals where business is discussed</a:t>
            </a:r>
          </a:p>
          <a:p>
            <a:pPr lvl="1">
              <a:lnSpc>
                <a:spcPct val="100000"/>
              </a:lnSpc>
            </a:pPr>
            <a:r>
              <a:rPr lang="en-US" dirty="0"/>
              <a:t>Student Group Meals: Meals for a group of students where no business is discussed</a:t>
            </a:r>
          </a:p>
          <a:p>
            <a:pPr>
              <a:lnSpc>
                <a:spcPct val="100000"/>
              </a:lnSpc>
            </a:pPr>
            <a:r>
              <a:rPr lang="en-US" dirty="0"/>
              <a:t>Needs an itemized receipt and a list of everyone that attended the meal</a:t>
            </a:r>
          </a:p>
          <a:p>
            <a:pPr lvl="1">
              <a:lnSpc>
                <a:spcPct val="100000"/>
              </a:lnSpc>
            </a:pPr>
            <a:r>
              <a:rPr lang="en-US" dirty="0"/>
              <a:t>If there were no external guests, put a note in the error that states “No external guests”</a:t>
            </a:r>
          </a:p>
          <a:p>
            <a:pPr>
              <a:lnSpc>
                <a:spcPct val="100000"/>
              </a:lnSpc>
            </a:pPr>
            <a:r>
              <a:rPr lang="en-US" dirty="0"/>
              <a:t>Alcohol must use a BGFDN account</a:t>
            </a:r>
          </a:p>
          <a:p>
            <a:pPr lvl="1">
              <a:lnSpc>
                <a:spcPct val="100000"/>
              </a:lnSpc>
            </a:pPr>
            <a:r>
              <a:rPr lang="en-US" dirty="0"/>
              <a:t>No more than two drinks per person</a:t>
            </a:r>
          </a:p>
          <a:p>
            <a:pPr>
              <a:lnSpc>
                <a:spcPct val="100000"/>
              </a:lnSpc>
            </a:pPr>
            <a:r>
              <a:rPr lang="en-US" dirty="0"/>
              <a:t>Tips will only be reimbursed up to 20%</a:t>
            </a:r>
          </a:p>
          <a:p>
            <a:pPr lvl="1">
              <a:lnSpc>
                <a:spcPct val="100000"/>
              </a:lnSpc>
            </a:pPr>
            <a:r>
              <a:rPr lang="en-US" dirty="0"/>
              <a:t>This applies for all expense types, including taxi/rideshare expenses</a:t>
            </a:r>
          </a:p>
        </p:txBody>
      </p:sp>
      <p:sp>
        <p:nvSpPr>
          <p:cNvPr id="4" name="Text Placeholder 3">
            <a:extLst>
              <a:ext uri="{FF2B5EF4-FFF2-40B4-BE49-F238E27FC236}">
                <a16:creationId xmlns:a16="http://schemas.microsoft.com/office/drawing/2014/main" id="{C9BA15DC-246A-6448-AA8F-A7C7C1E38495}"/>
              </a:ext>
            </a:extLst>
          </p:cNvPr>
          <p:cNvSpPr>
            <a:spLocks noGrp="1"/>
          </p:cNvSpPr>
          <p:nvPr>
            <p:ph type="body" idx="1"/>
          </p:nvPr>
        </p:nvSpPr>
        <p:spPr/>
        <p:txBody>
          <a:bodyPr/>
          <a:lstStyle/>
          <a:p>
            <a:pPr>
              <a:lnSpc>
                <a:spcPct val="100000"/>
              </a:lnSpc>
            </a:pPr>
            <a:r>
              <a:rPr lang="en-US" dirty="0"/>
              <a:t>What documentation is needed?</a:t>
            </a:r>
          </a:p>
        </p:txBody>
      </p:sp>
      <p:sp>
        <p:nvSpPr>
          <p:cNvPr id="5" name="Title 4">
            <a:extLst>
              <a:ext uri="{FF2B5EF4-FFF2-40B4-BE49-F238E27FC236}">
                <a16:creationId xmlns:a16="http://schemas.microsoft.com/office/drawing/2014/main" id="{5A0C89DB-0ADA-F948-BF16-C684AF32DF13}"/>
              </a:ext>
            </a:extLst>
          </p:cNvPr>
          <p:cNvSpPr>
            <a:spLocks noGrp="1"/>
          </p:cNvSpPr>
          <p:nvPr>
            <p:ph type="title"/>
          </p:nvPr>
        </p:nvSpPr>
        <p:spPr>
          <a:xfrm>
            <a:off x="704852" y="686680"/>
            <a:ext cx="10068772" cy="677861"/>
          </a:xfrm>
        </p:spPr>
        <p:txBody>
          <a:bodyPr>
            <a:normAutofit fontScale="90000"/>
          </a:bodyPr>
          <a:lstStyle/>
          <a:p>
            <a:pPr>
              <a:lnSpc>
                <a:spcPct val="100000"/>
              </a:lnSpc>
            </a:pPr>
            <a:r>
              <a:rPr lang="en-US" dirty="0"/>
              <a:t>Business Meals/Student Group Meals</a:t>
            </a:r>
          </a:p>
        </p:txBody>
      </p:sp>
      <p:sp>
        <p:nvSpPr>
          <p:cNvPr id="6" name="Text Placeholder 5">
            <a:extLst>
              <a:ext uri="{FF2B5EF4-FFF2-40B4-BE49-F238E27FC236}">
                <a16:creationId xmlns:a16="http://schemas.microsoft.com/office/drawing/2014/main" id="{219A4FF9-88CB-1C46-8D6E-8E94AE27EDF6}"/>
              </a:ext>
            </a:extLst>
          </p:cNvPr>
          <p:cNvSpPr>
            <a:spLocks noGrp="1"/>
          </p:cNvSpPr>
          <p:nvPr>
            <p:ph type="body" sz="quarter" idx="13"/>
          </p:nvPr>
        </p:nvSpPr>
        <p:spPr>
          <a:xfrm>
            <a:off x="704851" y="1463332"/>
            <a:ext cx="6528868" cy="588962"/>
          </a:xfrm>
        </p:spPr>
        <p:txBody>
          <a:bodyPr>
            <a:normAutofit/>
          </a:bodyPr>
          <a:lstStyle/>
          <a:p>
            <a:pPr>
              <a:lnSpc>
                <a:spcPct val="100000"/>
              </a:lnSpc>
            </a:pPr>
            <a:r>
              <a:rPr lang="en-US" dirty="0"/>
              <a:t>Meals for Groups of People (Not Individual Meals)</a:t>
            </a:r>
          </a:p>
        </p:txBody>
      </p:sp>
      <p:pic>
        <p:nvPicPr>
          <p:cNvPr id="7" name="Picture 6">
            <a:extLst>
              <a:ext uri="{FF2B5EF4-FFF2-40B4-BE49-F238E27FC236}">
                <a16:creationId xmlns:a16="http://schemas.microsoft.com/office/drawing/2014/main" id="{DCBE3436-4601-0F47-94C1-1E0760CE1E23}"/>
              </a:ext>
            </a:extLst>
          </p:cNvPr>
          <p:cNvPicPr>
            <a:picLocks noChangeAspect="1"/>
          </p:cNvPicPr>
          <p:nvPr/>
        </p:nvPicPr>
        <p:blipFill>
          <a:blip r:embed="rId2"/>
          <a:srcRect/>
          <a:stretch/>
        </p:blipFill>
        <p:spPr>
          <a:xfrm>
            <a:off x="10052143" y="6081528"/>
            <a:ext cx="1868393" cy="545571"/>
          </a:xfrm>
          <a:prstGeom prst="rect">
            <a:avLst/>
          </a:prstGeom>
        </p:spPr>
      </p:pic>
      <p:sp>
        <p:nvSpPr>
          <p:cNvPr id="2" name="Text Placeholder 2">
            <a:extLst>
              <a:ext uri="{FF2B5EF4-FFF2-40B4-BE49-F238E27FC236}">
                <a16:creationId xmlns:a16="http://schemas.microsoft.com/office/drawing/2014/main" id="{6363CDF7-DF31-DB14-460B-47712406B0A2}"/>
              </a:ext>
            </a:extLst>
          </p:cNvPr>
          <p:cNvSpPr txBox="1">
            <a:spLocks/>
          </p:cNvSpPr>
          <p:nvPr/>
        </p:nvSpPr>
        <p:spPr>
          <a:xfrm>
            <a:off x="6096000" y="2766231"/>
            <a:ext cx="4980331" cy="33734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chemeClr val="tx2"/>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Clr>
                <a:schemeClr val="tx2"/>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Clr>
                <a:schemeClr val="tx2"/>
              </a:buClr>
              <a:buFont typeface="Courier New" panose="02070309020205020404" pitchFamily="49" charset="0"/>
              <a:buChar char="o"/>
              <a:defRPr sz="1800" b="1" i="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Clr>
                <a:schemeClr val="accent6"/>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Clr>
                <a:schemeClr val="accent6"/>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endParaRPr lang="en-US" dirty="0">
              <a:solidFill>
                <a:schemeClr val="bg1">
                  <a:lumMod val="50000"/>
                </a:schemeClr>
              </a:solidFill>
            </a:endParaRPr>
          </a:p>
        </p:txBody>
      </p:sp>
    </p:spTree>
    <p:extLst>
      <p:ext uri="{BB962C8B-B14F-4D97-AF65-F5344CB8AC3E}">
        <p14:creationId xmlns:p14="http://schemas.microsoft.com/office/powerpoint/2010/main" val="14525771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6CF9795-71F2-B942-AABD-9B242A2F0DCC}"/>
              </a:ext>
            </a:extLst>
          </p:cNvPr>
          <p:cNvSpPr>
            <a:spLocks noGrp="1"/>
          </p:cNvSpPr>
          <p:nvPr>
            <p:ph type="body" sz="quarter" idx="10"/>
          </p:nvPr>
        </p:nvSpPr>
        <p:spPr>
          <a:xfrm>
            <a:off x="704850" y="2797847"/>
            <a:ext cx="4980331" cy="3373473"/>
          </a:xfrm>
        </p:spPr>
        <p:txBody>
          <a:bodyPr/>
          <a:lstStyle/>
          <a:p>
            <a:pPr>
              <a:lnSpc>
                <a:spcPct val="100000"/>
              </a:lnSpc>
            </a:pPr>
            <a:r>
              <a:rPr lang="en-US" dirty="0"/>
              <a:t>Must have a receipt that shows that the full amount being reimbursed was paid</a:t>
            </a:r>
          </a:p>
          <a:p>
            <a:pPr>
              <a:lnSpc>
                <a:spcPct val="100000"/>
              </a:lnSpc>
            </a:pPr>
            <a:r>
              <a:rPr lang="en-US" dirty="0"/>
              <a:t>Pay attention to department rules for registration fees and memberships</a:t>
            </a:r>
          </a:p>
          <a:p>
            <a:pPr>
              <a:lnSpc>
                <a:spcPct val="100000"/>
              </a:lnSpc>
            </a:pPr>
            <a:r>
              <a:rPr lang="en-US" dirty="0"/>
              <a:t>Reimbursements for registration fees cannot be paid before an event takes place</a:t>
            </a:r>
          </a:p>
          <a:p>
            <a:pPr lvl="1">
              <a:lnSpc>
                <a:spcPct val="100000"/>
              </a:lnSpc>
            </a:pPr>
            <a:r>
              <a:rPr lang="en-US" dirty="0"/>
              <a:t>This applies to all expense types, including airfare and hotels</a:t>
            </a:r>
          </a:p>
          <a:p>
            <a:pPr lvl="1">
              <a:lnSpc>
                <a:spcPct val="100000"/>
              </a:lnSpc>
            </a:pPr>
            <a:r>
              <a:rPr lang="en-US" dirty="0"/>
              <a:t>To avoid this issue, pay on a </a:t>
            </a:r>
            <a:r>
              <a:rPr lang="en-US" dirty="0" err="1"/>
              <a:t>Pcard</a:t>
            </a:r>
            <a:endParaRPr lang="en-US" dirty="0"/>
          </a:p>
        </p:txBody>
      </p:sp>
      <p:sp>
        <p:nvSpPr>
          <p:cNvPr id="4" name="Text Placeholder 3">
            <a:extLst>
              <a:ext uri="{FF2B5EF4-FFF2-40B4-BE49-F238E27FC236}">
                <a16:creationId xmlns:a16="http://schemas.microsoft.com/office/drawing/2014/main" id="{C9BA15DC-246A-6448-AA8F-A7C7C1E38495}"/>
              </a:ext>
            </a:extLst>
          </p:cNvPr>
          <p:cNvSpPr>
            <a:spLocks noGrp="1"/>
          </p:cNvSpPr>
          <p:nvPr>
            <p:ph type="body" idx="1"/>
          </p:nvPr>
        </p:nvSpPr>
        <p:spPr/>
        <p:txBody>
          <a:bodyPr/>
          <a:lstStyle/>
          <a:p>
            <a:pPr>
              <a:lnSpc>
                <a:spcPct val="100000"/>
              </a:lnSpc>
            </a:pPr>
            <a:r>
              <a:rPr lang="en-US" dirty="0"/>
              <a:t>What documentation is needed?</a:t>
            </a:r>
          </a:p>
        </p:txBody>
      </p:sp>
      <p:sp>
        <p:nvSpPr>
          <p:cNvPr id="5" name="Title 4">
            <a:extLst>
              <a:ext uri="{FF2B5EF4-FFF2-40B4-BE49-F238E27FC236}">
                <a16:creationId xmlns:a16="http://schemas.microsoft.com/office/drawing/2014/main" id="{5A0C89DB-0ADA-F948-BF16-C684AF32DF13}"/>
              </a:ext>
            </a:extLst>
          </p:cNvPr>
          <p:cNvSpPr>
            <a:spLocks noGrp="1"/>
          </p:cNvSpPr>
          <p:nvPr>
            <p:ph type="title"/>
          </p:nvPr>
        </p:nvSpPr>
        <p:spPr>
          <a:xfrm>
            <a:off x="704852" y="686680"/>
            <a:ext cx="10068772" cy="677861"/>
          </a:xfrm>
        </p:spPr>
        <p:txBody>
          <a:bodyPr>
            <a:normAutofit fontScale="90000"/>
          </a:bodyPr>
          <a:lstStyle/>
          <a:p>
            <a:pPr>
              <a:lnSpc>
                <a:spcPct val="100000"/>
              </a:lnSpc>
            </a:pPr>
            <a:r>
              <a:rPr lang="en-US" dirty="0"/>
              <a:t>Registration Fees/Memberships &amp; Dues</a:t>
            </a:r>
          </a:p>
        </p:txBody>
      </p:sp>
      <p:sp>
        <p:nvSpPr>
          <p:cNvPr id="6" name="Text Placeholder 5">
            <a:extLst>
              <a:ext uri="{FF2B5EF4-FFF2-40B4-BE49-F238E27FC236}">
                <a16:creationId xmlns:a16="http://schemas.microsoft.com/office/drawing/2014/main" id="{219A4FF9-88CB-1C46-8D6E-8E94AE27EDF6}"/>
              </a:ext>
            </a:extLst>
          </p:cNvPr>
          <p:cNvSpPr>
            <a:spLocks noGrp="1"/>
          </p:cNvSpPr>
          <p:nvPr>
            <p:ph type="body" sz="quarter" idx="13"/>
          </p:nvPr>
        </p:nvSpPr>
        <p:spPr>
          <a:xfrm>
            <a:off x="704851" y="1463332"/>
            <a:ext cx="7651498" cy="588962"/>
          </a:xfrm>
        </p:spPr>
        <p:txBody>
          <a:bodyPr>
            <a:normAutofit/>
          </a:bodyPr>
          <a:lstStyle/>
          <a:p>
            <a:pPr>
              <a:lnSpc>
                <a:spcPct val="100000"/>
              </a:lnSpc>
            </a:pPr>
            <a:r>
              <a:rPr lang="en-US" dirty="0"/>
              <a:t>Registering for a Conference/Event or Dues to an Organization</a:t>
            </a:r>
          </a:p>
        </p:txBody>
      </p:sp>
      <p:pic>
        <p:nvPicPr>
          <p:cNvPr id="7" name="Picture 6">
            <a:extLst>
              <a:ext uri="{FF2B5EF4-FFF2-40B4-BE49-F238E27FC236}">
                <a16:creationId xmlns:a16="http://schemas.microsoft.com/office/drawing/2014/main" id="{DCBE3436-4601-0F47-94C1-1E0760CE1E23}"/>
              </a:ext>
            </a:extLst>
          </p:cNvPr>
          <p:cNvPicPr>
            <a:picLocks noChangeAspect="1"/>
          </p:cNvPicPr>
          <p:nvPr/>
        </p:nvPicPr>
        <p:blipFill>
          <a:blip r:embed="rId2"/>
          <a:srcRect/>
          <a:stretch/>
        </p:blipFill>
        <p:spPr>
          <a:xfrm>
            <a:off x="10052143" y="6081528"/>
            <a:ext cx="1868393" cy="545571"/>
          </a:xfrm>
          <a:prstGeom prst="rect">
            <a:avLst/>
          </a:prstGeom>
        </p:spPr>
      </p:pic>
      <p:sp>
        <p:nvSpPr>
          <p:cNvPr id="2" name="Text Placeholder 2">
            <a:extLst>
              <a:ext uri="{FF2B5EF4-FFF2-40B4-BE49-F238E27FC236}">
                <a16:creationId xmlns:a16="http://schemas.microsoft.com/office/drawing/2014/main" id="{6363CDF7-DF31-DB14-460B-47712406B0A2}"/>
              </a:ext>
            </a:extLst>
          </p:cNvPr>
          <p:cNvSpPr txBox="1">
            <a:spLocks/>
          </p:cNvSpPr>
          <p:nvPr/>
        </p:nvSpPr>
        <p:spPr>
          <a:xfrm>
            <a:off x="6096000" y="2766231"/>
            <a:ext cx="4980331" cy="33734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chemeClr val="tx2"/>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Clr>
                <a:schemeClr val="tx2"/>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Clr>
                <a:schemeClr val="tx2"/>
              </a:buClr>
              <a:buFont typeface="Courier New" panose="02070309020205020404" pitchFamily="49" charset="0"/>
              <a:buChar char="o"/>
              <a:defRPr sz="1800" b="1" i="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Clr>
                <a:schemeClr val="accent6"/>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Clr>
                <a:schemeClr val="accent6"/>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endParaRPr lang="en-US" dirty="0">
              <a:solidFill>
                <a:schemeClr val="bg1">
                  <a:lumMod val="50000"/>
                </a:schemeClr>
              </a:solidFill>
            </a:endParaRPr>
          </a:p>
        </p:txBody>
      </p:sp>
      <p:sp>
        <p:nvSpPr>
          <p:cNvPr id="8" name="Text Placeholder 2">
            <a:extLst>
              <a:ext uri="{FF2B5EF4-FFF2-40B4-BE49-F238E27FC236}">
                <a16:creationId xmlns:a16="http://schemas.microsoft.com/office/drawing/2014/main" id="{9BB0C794-F92C-0EB2-B904-CE86086F4F13}"/>
              </a:ext>
            </a:extLst>
          </p:cNvPr>
          <p:cNvSpPr txBox="1">
            <a:spLocks/>
          </p:cNvSpPr>
          <p:nvPr/>
        </p:nvSpPr>
        <p:spPr>
          <a:xfrm>
            <a:off x="6162495" y="2151085"/>
            <a:ext cx="4980331" cy="3880487"/>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Clr>
                <a:schemeClr val="tx2"/>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Clr>
                <a:schemeClr val="tx2"/>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Clr>
                <a:schemeClr val="tx2"/>
              </a:buClr>
              <a:buFont typeface="Courier New" panose="02070309020205020404" pitchFamily="49" charset="0"/>
              <a:buChar char="o"/>
              <a:defRPr sz="1800" b="1" i="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Clr>
                <a:schemeClr val="accent6"/>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Clr>
                <a:schemeClr val="accent6"/>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dirty="0">
                <a:solidFill>
                  <a:schemeClr val="accent5"/>
                </a:solidFill>
              </a:rPr>
              <a:t>“University funds may be used for individual memberships for professional organizations only when having such a membership: </a:t>
            </a:r>
          </a:p>
          <a:p>
            <a:pPr marL="0" indent="0">
              <a:lnSpc>
                <a:spcPct val="100000"/>
              </a:lnSpc>
              <a:buNone/>
            </a:pPr>
            <a:r>
              <a:rPr lang="en-US" dirty="0">
                <a:solidFill>
                  <a:schemeClr val="accent5"/>
                </a:solidFill>
              </a:rPr>
              <a:t>(1) Is a necessary condition of an individual being able to perform a university job as reflected in the employee’s job description; or </a:t>
            </a:r>
          </a:p>
          <a:p>
            <a:pPr marL="0" indent="0">
              <a:lnSpc>
                <a:spcPct val="100000"/>
              </a:lnSpc>
              <a:buNone/>
            </a:pPr>
            <a:r>
              <a:rPr lang="en-US" dirty="0">
                <a:solidFill>
                  <a:schemeClr val="accent5"/>
                </a:solidFill>
              </a:rPr>
              <a:t>(2) Advances a university program or purpose such as, for example, the membership is necessary for a faculty member to carry out university research responsibilities; or </a:t>
            </a:r>
          </a:p>
          <a:p>
            <a:pPr marL="0" indent="0">
              <a:lnSpc>
                <a:spcPct val="100000"/>
              </a:lnSpc>
              <a:buNone/>
            </a:pPr>
            <a:r>
              <a:rPr lang="en-US" dirty="0">
                <a:solidFill>
                  <a:schemeClr val="accent5"/>
                </a:solidFill>
              </a:rPr>
              <a:t>(3) Membership is included in a conference registration fee allowing for a reduced rate to attend the conference and the savings over the non-member registration fee rate is greater than the cost of individual membership in the organization.”</a:t>
            </a:r>
          </a:p>
        </p:txBody>
      </p:sp>
    </p:spTree>
    <p:extLst>
      <p:ext uri="{BB962C8B-B14F-4D97-AF65-F5344CB8AC3E}">
        <p14:creationId xmlns:p14="http://schemas.microsoft.com/office/powerpoint/2010/main" val="13070556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6CF9795-71F2-B942-AABD-9B242A2F0DCC}"/>
              </a:ext>
            </a:extLst>
          </p:cNvPr>
          <p:cNvSpPr>
            <a:spLocks noGrp="1"/>
          </p:cNvSpPr>
          <p:nvPr>
            <p:ph type="body" sz="quarter" idx="10"/>
          </p:nvPr>
        </p:nvSpPr>
        <p:spPr>
          <a:xfrm>
            <a:off x="704850" y="2797847"/>
            <a:ext cx="10569875" cy="3373473"/>
          </a:xfrm>
        </p:spPr>
        <p:txBody>
          <a:bodyPr>
            <a:normAutofit fontScale="92500"/>
          </a:bodyPr>
          <a:lstStyle/>
          <a:p>
            <a:pPr>
              <a:lnSpc>
                <a:spcPct val="100000"/>
              </a:lnSpc>
            </a:pPr>
            <a:r>
              <a:rPr lang="en-US" dirty="0"/>
              <a:t>Receipt must show that the full amount being reimbursed was paid</a:t>
            </a:r>
          </a:p>
          <a:p>
            <a:pPr lvl="1">
              <a:lnSpc>
                <a:spcPct val="100000"/>
              </a:lnSpc>
            </a:pPr>
            <a:r>
              <a:rPr lang="en-US" dirty="0"/>
              <a:t>Some travel websites will provide a quote or say, “amount due at property,” and these are </a:t>
            </a:r>
            <a:r>
              <a:rPr lang="en-US" i="1" dirty="0"/>
              <a:t>not</a:t>
            </a:r>
            <a:r>
              <a:rPr lang="en-US" dirty="0"/>
              <a:t> receipts</a:t>
            </a:r>
          </a:p>
          <a:p>
            <a:pPr>
              <a:lnSpc>
                <a:spcPct val="100000"/>
              </a:lnSpc>
            </a:pPr>
            <a:r>
              <a:rPr lang="en-US" dirty="0"/>
              <a:t>No reimbursements will be paid for room service or food charged to the room as food is paid by per diem</a:t>
            </a:r>
          </a:p>
          <a:p>
            <a:pPr>
              <a:lnSpc>
                <a:spcPct val="100000"/>
              </a:lnSpc>
            </a:pPr>
            <a:r>
              <a:rPr lang="en-US" dirty="0"/>
              <a:t>Tax is reimbursable for hotels even in the state of Ohio</a:t>
            </a:r>
          </a:p>
          <a:p>
            <a:pPr lvl="1">
              <a:lnSpc>
                <a:spcPct val="100000"/>
              </a:lnSpc>
            </a:pPr>
            <a:r>
              <a:rPr lang="en-US" dirty="0">
                <a:solidFill>
                  <a:schemeClr val="accent5"/>
                </a:solidFill>
              </a:rPr>
              <a:t>“When in the State of Ohio, the traveler should inquire as to the availability of a state tax exemption due to the tax exempt status of the university. A copy of the university’s tax exemption certificate may be obtained from the Office of the Controller webpage.”</a:t>
            </a:r>
          </a:p>
          <a:p>
            <a:pPr>
              <a:lnSpc>
                <a:spcPct val="100000"/>
              </a:lnSpc>
            </a:pPr>
            <a:r>
              <a:rPr lang="en-US" dirty="0"/>
              <a:t>The dates of the hotel stay must line up with the dates on the provided itinerary and travel days</a:t>
            </a:r>
          </a:p>
          <a:p>
            <a:pPr>
              <a:lnSpc>
                <a:spcPct val="100000"/>
              </a:lnSpc>
            </a:pPr>
            <a:r>
              <a:rPr lang="en-US" dirty="0" err="1"/>
              <a:t>Airbnbs</a:t>
            </a:r>
            <a:r>
              <a:rPr lang="en-US" dirty="0"/>
              <a:t> and similar lodging arrangements must have prior approval</a:t>
            </a:r>
          </a:p>
        </p:txBody>
      </p:sp>
      <p:sp>
        <p:nvSpPr>
          <p:cNvPr id="4" name="Text Placeholder 3">
            <a:extLst>
              <a:ext uri="{FF2B5EF4-FFF2-40B4-BE49-F238E27FC236}">
                <a16:creationId xmlns:a16="http://schemas.microsoft.com/office/drawing/2014/main" id="{C9BA15DC-246A-6448-AA8F-A7C7C1E38495}"/>
              </a:ext>
            </a:extLst>
          </p:cNvPr>
          <p:cNvSpPr>
            <a:spLocks noGrp="1"/>
          </p:cNvSpPr>
          <p:nvPr>
            <p:ph type="body" idx="1"/>
          </p:nvPr>
        </p:nvSpPr>
        <p:spPr/>
        <p:txBody>
          <a:bodyPr/>
          <a:lstStyle/>
          <a:p>
            <a:pPr>
              <a:lnSpc>
                <a:spcPct val="100000"/>
              </a:lnSpc>
            </a:pPr>
            <a:r>
              <a:rPr lang="en-US" dirty="0"/>
              <a:t>What documentation is needed?</a:t>
            </a:r>
          </a:p>
        </p:txBody>
      </p:sp>
      <p:sp>
        <p:nvSpPr>
          <p:cNvPr id="5" name="Title 4">
            <a:extLst>
              <a:ext uri="{FF2B5EF4-FFF2-40B4-BE49-F238E27FC236}">
                <a16:creationId xmlns:a16="http://schemas.microsoft.com/office/drawing/2014/main" id="{5A0C89DB-0ADA-F948-BF16-C684AF32DF13}"/>
              </a:ext>
            </a:extLst>
          </p:cNvPr>
          <p:cNvSpPr>
            <a:spLocks noGrp="1"/>
          </p:cNvSpPr>
          <p:nvPr>
            <p:ph type="title"/>
          </p:nvPr>
        </p:nvSpPr>
        <p:spPr>
          <a:xfrm>
            <a:off x="704852" y="686680"/>
            <a:ext cx="10068772" cy="677861"/>
          </a:xfrm>
        </p:spPr>
        <p:txBody>
          <a:bodyPr>
            <a:normAutofit fontScale="90000"/>
          </a:bodyPr>
          <a:lstStyle/>
          <a:p>
            <a:pPr>
              <a:lnSpc>
                <a:spcPct val="100000"/>
              </a:lnSpc>
            </a:pPr>
            <a:r>
              <a:rPr lang="en-US" dirty="0"/>
              <a:t>Hotel</a:t>
            </a:r>
          </a:p>
        </p:txBody>
      </p:sp>
      <p:sp>
        <p:nvSpPr>
          <p:cNvPr id="6" name="Text Placeholder 5">
            <a:extLst>
              <a:ext uri="{FF2B5EF4-FFF2-40B4-BE49-F238E27FC236}">
                <a16:creationId xmlns:a16="http://schemas.microsoft.com/office/drawing/2014/main" id="{219A4FF9-88CB-1C46-8D6E-8E94AE27EDF6}"/>
              </a:ext>
            </a:extLst>
          </p:cNvPr>
          <p:cNvSpPr>
            <a:spLocks noGrp="1"/>
          </p:cNvSpPr>
          <p:nvPr>
            <p:ph type="body" sz="quarter" idx="13"/>
          </p:nvPr>
        </p:nvSpPr>
        <p:spPr>
          <a:xfrm>
            <a:off x="704851" y="1463332"/>
            <a:ext cx="7651498" cy="588962"/>
          </a:xfrm>
        </p:spPr>
        <p:txBody>
          <a:bodyPr>
            <a:normAutofit/>
          </a:bodyPr>
          <a:lstStyle/>
          <a:p>
            <a:pPr>
              <a:lnSpc>
                <a:spcPct val="100000"/>
              </a:lnSpc>
            </a:pPr>
            <a:r>
              <a:rPr lang="en-US" dirty="0"/>
              <a:t>Lodging for an Event</a:t>
            </a:r>
          </a:p>
        </p:txBody>
      </p:sp>
      <p:pic>
        <p:nvPicPr>
          <p:cNvPr id="7" name="Picture 6">
            <a:extLst>
              <a:ext uri="{FF2B5EF4-FFF2-40B4-BE49-F238E27FC236}">
                <a16:creationId xmlns:a16="http://schemas.microsoft.com/office/drawing/2014/main" id="{DCBE3436-4601-0F47-94C1-1E0760CE1E23}"/>
              </a:ext>
            </a:extLst>
          </p:cNvPr>
          <p:cNvPicPr>
            <a:picLocks noChangeAspect="1"/>
          </p:cNvPicPr>
          <p:nvPr/>
        </p:nvPicPr>
        <p:blipFill>
          <a:blip r:embed="rId2"/>
          <a:srcRect/>
          <a:stretch/>
        </p:blipFill>
        <p:spPr>
          <a:xfrm>
            <a:off x="10052143" y="6081528"/>
            <a:ext cx="1868393" cy="545571"/>
          </a:xfrm>
          <a:prstGeom prst="rect">
            <a:avLst/>
          </a:prstGeom>
        </p:spPr>
      </p:pic>
      <p:sp>
        <p:nvSpPr>
          <p:cNvPr id="2" name="Text Placeholder 2">
            <a:extLst>
              <a:ext uri="{FF2B5EF4-FFF2-40B4-BE49-F238E27FC236}">
                <a16:creationId xmlns:a16="http://schemas.microsoft.com/office/drawing/2014/main" id="{6363CDF7-DF31-DB14-460B-47712406B0A2}"/>
              </a:ext>
            </a:extLst>
          </p:cNvPr>
          <p:cNvSpPr txBox="1">
            <a:spLocks/>
          </p:cNvSpPr>
          <p:nvPr/>
        </p:nvSpPr>
        <p:spPr>
          <a:xfrm>
            <a:off x="6096000" y="2766231"/>
            <a:ext cx="4980331" cy="33734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chemeClr val="tx2"/>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Clr>
                <a:schemeClr val="tx2"/>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Clr>
                <a:schemeClr val="tx2"/>
              </a:buClr>
              <a:buFont typeface="Courier New" panose="02070309020205020404" pitchFamily="49" charset="0"/>
              <a:buChar char="o"/>
              <a:defRPr sz="1800" b="1" i="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Clr>
                <a:schemeClr val="accent6"/>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Clr>
                <a:schemeClr val="accent6"/>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endParaRPr lang="en-US" dirty="0">
              <a:solidFill>
                <a:schemeClr val="bg1">
                  <a:lumMod val="50000"/>
                </a:schemeClr>
              </a:solidFill>
            </a:endParaRPr>
          </a:p>
        </p:txBody>
      </p:sp>
    </p:spTree>
    <p:extLst>
      <p:ext uri="{BB962C8B-B14F-4D97-AF65-F5344CB8AC3E}">
        <p14:creationId xmlns:p14="http://schemas.microsoft.com/office/powerpoint/2010/main" val="35455997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6CF9795-71F2-B942-AABD-9B242A2F0DCC}"/>
              </a:ext>
            </a:extLst>
          </p:cNvPr>
          <p:cNvSpPr>
            <a:spLocks noGrp="1"/>
          </p:cNvSpPr>
          <p:nvPr>
            <p:ph type="body" sz="quarter" idx="10"/>
          </p:nvPr>
        </p:nvSpPr>
        <p:spPr>
          <a:xfrm>
            <a:off x="704850" y="2797847"/>
            <a:ext cx="10371481" cy="3373473"/>
          </a:xfrm>
        </p:spPr>
        <p:txBody>
          <a:bodyPr>
            <a:normAutofit fontScale="92500" lnSpcReduction="20000"/>
          </a:bodyPr>
          <a:lstStyle/>
          <a:p>
            <a:pPr>
              <a:lnSpc>
                <a:spcPct val="100000"/>
              </a:lnSpc>
            </a:pPr>
            <a:r>
              <a:rPr lang="en-US" dirty="0"/>
              <a:t>Receipt must provide information such as flight class and show that the flight was paid for</a:t>
            </a:r>
          </a:p>
          <a:p>
            <a:pPr lvl="1">
              <a:lnSpc>
                <a:spcPct val="100000"/>
              </a:lnSpc>
            </a:pPr>
            <a:r>
              <a:rPr lang="en-US" dirty="0"/>
              <a:t>Flight confirmations must show that the amount is paid</a:t>
            </a:r>
          </a:p>
          <a:p>
            <a:pPr>
              <a:lnSpc>
                <a:spcPct val="100000"/>
              </a:lnSpc>
            </a:pPr>
            <a:r>
              <a:rPr lang="en-US" dirty="0"/>
              <a:t>Must be an economy or main cabin flight</a:t>
            </a:r>
          </a:p>
          <a:p>
            <a:pPr lvl="1">
              <a:lnSpc>
                <a:spcPct val="100000"/>
              </a:lnSpc>
            </a:pPr>
            <a:r>
              <a:rPr lang="en-US" dirty="0">
                <a:solidFill>
                  <a:schemeClr val="accent1"/>
                </a:solidFill>
              </a:rPr>
              <a:t>“University employees are expected to take advantage of the lowest airfare available and to obtain the lowest possible fare by booking travel tickets well in advance of planned travel times, whenever possible.”</a:t>
            </a:r>
          </a:p>
          <a:p>
            <a:pPr lvl="1">
              <a:lnSpc>
                <a:spcPct val="100000"/>
              </a:lnSpc>
            </a:pPr>
            <a:r>
              <a:rPr lang="en-US" dirty="0">
                <a:solidFill>
                  <a:schemeClr val="accent1"/>
                </a:solidFill>
              </a:rPr>
              <a:t>“No reimbursement will be made for first-class or premium rates where other options are available. Expenses claimed under this section must be supported by a ticket stub, receipt, confirmation, or similar evidence of expense showing the details (destination and cost) of travel.”</a:t>
            </a:r>
          </a:p>
          <a:p>
            <a:pPr>
              <a:lnSpc>
                <a:spcPct val="100000"/>
              </a:lnSpc>
            </a:pPr>
            <a:r>
              <a:rPr lang="en-US" dirty="0"/>
              <a:t>Boarding passes are the preferred way of showing that the flight was paid and taken, but are not necessary</a:t>
            </a:r>
          </a:p>
          <a:p>
            <a:pPr>
              <a:lnSpc>
                <a:spcPct val="100000"/>
              </a:lnSpc>
            </a:pPr>
            <a:r>
              <a:rPr lang="en-US" dirty="0"/>
              <a:t>Remember the rule for fly vs. drive</a:t>
            </a:r>
          </a:p>
        </p:txBody>
      </p:sp>
      <p:sp>
        <p:nvSpPr>
          <p:cNvPr id="4" name="Text Placeholder 3">
            <a:extLst>
              <a:ext uri="{FF2B5EF4-FFF2-40B4-BE49-F238E27FC236}">
                <a16:creationId xmlns:a16="http://schemas.microsoft.com/office/drawing/2014/main" id="{C9BA15DC-246A-6448-AA8F-A7C7C1E38495}"/>
              </a:ext>
            </a:extLst>
          </p:cNvPr>
          <p:cNvSpPr>
            <a:spLocks noGrp="1"/>
          </p:cNvSpPr>
          <p:nvPr>
            <p:ph type="body" idx="1"/>
          </p:nvPr>
        </p:nvSpPr>
        <p:spPr/>
        <p:txBody>
          <a:bodyPr/>
          <a:lstStyle/>
          <a:p>
            <a:pPr>
              <a:lnSpc>
                <a:spcPct val="100000"/>
              </a:lnSpc>
            </a:pPr>
            <a:r>
              <a:rPr lang="en-US" dirty="0"/>
              <a:t>What documentation is needed?</a:t>
            </a:r>
          </a:p>
        </p:txBody>
      </p:sp>
      <p:sp>
        <p:nvSpPr>
          <p:cNvPr id="5" name="Title 4">
            <a:extLst>
              <a:ext uri="{FF2B5EF4-FFF2-40B4-BE49-F238E27FC236}">
                <a16:creationId xmlns:a16="http://schemas.microsoft.com/office/drawing/2014/main" id="{5A0C89DB-0ADA-F948-BF16-C684AF32DF13}"/>
              </a:ext>
            </a:extLst>
          </p:cNvPr>
          <p:cNvSpPr>
            <a:spLocks noGrp="1"/>
          </p:cNvSpPr>
          <p:nvPr>
            <p:ph type="title"/>
          </p:nvPr>
        </p:nvSpPr>
        <p:spPr>
          <a:xfrm>
            <a:off x="704852" y="686680"/>
            <a:ext cx="10068772" cy="677861"/>
          </a:xfrm>
        </p:spPr>
        <p:txBody>
          <a:bodyPr>
            <a:normAutofit fontScale="90000"/>
          </a:bodyPr>
          <a:lstStyle/>
          <a:p>
            <a:pPr>
              <a:lnSpc>
                <a:spcPct val="100000"/>
              </a:lnSpc>
            </a:pPr>
            <a:r>
              <a:rPr lang="en-US" dirty="0"/>
              <a:t>Airfare</a:t>
            </a:r>
          </a:p>
        </p:txBody>
      </p:sp>
      <p:sp>
        <p:nvSpPr>
          <p:cNvPr id="6" name="Text Placeholder 5">
            <a:extLst>
              <a:ext uri="{FF2B5EF4-FFF2-40B4-BE49-F238E27FC236}">
                <a16:creationId xmlns:a16="http://schemas.microsoft.com/office/drawing/2014/main" id="{219A4FF9-88CB-1C46-8D6E-8E94AE27EDF6}"/>
              </a:ext>
            </a:extLst>
          </p:cNvPr>
          <p:cNvSpPr>
            <a:spLocks noGrp="1"/>
          </p:cNvSpPr>
          <p:nvPr>
            <p:ph type="body" sz="quarter" idx="13"/>
          </p:nvPr>
        </p:nvSpPr>
        <p:spPr>
          <a:xfrm>
            <a:off x="704851" y="1463332"/>
            <a:ext cx="7651498" cy="588962"/>
          </a:xfrm>
        </p:spPr>
        <p:txBody>
          <a:bodyPr>
            <a:normAutofit/>
          </a:bodyPr>
          <a:lstStyle/>
          <a:p>
            <a:pPr>
              <a:lnSpc>
                <a:spcPct val="100000"/>
              </a:lnSpc>
            </a:pPr>
            <a:r>
              <a:rPr lang="en-US" dirty="0"/>
              <a:t>Transportation to an event further away</a:t>
            </a:r>
          </a:p>
        </p:txBody>
      </p:sp>
      <p:pic>
        <p:nvPicPr>
          <p:cNvPr id="7" name="Picture 6">
            <a:extLst>
              <a:ext uri="{FF2B5EF4-FFF2-40B4-BE49-F238E27FC236}">
                <a16:creationId xmlns:a16="http://schemas.microsoft.com/office/drawing/2014/main" id="{DCBE3436-4601-0F47-94C1-1E0760CE1E23}"/>
              </a:ext>
            </a:extLst>
          </p:cNvPr>
          <p:cNvPicPr>
            <a:picLocks noChangeAspect="1"/>
          </p:cNvPicPr>
          <p:nvPr/>
        </p:nvPicPr>
        <p:blipFill>
          <a:blip r:embed="rId2"/>
          <a:srcRect/>
          <a:stretch/>
        </p:blipFill>
        <p:spPr>
          <a:xfrm>
            <a:off x="10052143" y="6081528"/>
            <a:ext cx="1868393" cy="545571"/>
          </a:xfrm>
          <a:prstGeom prst="rect">
            <a:avLst/>
          </a:prstGeom>
        </p:spPr>
      </p:pic>
      <p:sp>
        <p:nvSpPr>
          <p:cNvPr id="2" name="Text Placeholder 2">
            <a:extLst>
              <a:ext uri="{FF2B5EF4-FFF2-40B4-BE49-F238E27FC236}">
                <a16:creationId xmlns:a16="http://schemas.microsoft.com/office/drawing/2014/main" id="{6363CDF7-DF31-DB14-460B-47712406B0A2}"/>
              </a:ext>
            </a:extLst>
          </p:cNvPr>
          <p:cNvSpPr txBox="1">
            <a:spLocks/>
          </p:cNvSpPr>
          <p:nvPr/>
        </p:nvSpPr>
        <p:spPr>
          <a:xfrm>
            <a:off x="6096000" y="2766231"/>
            <a:ext cx="4980331" cy="33734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chemeClr val="tx2"/>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Clr>
                <a:schemeClr val="tx2"/>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Clr>
                <a:schemeClr val="tx2"/>
              </a:buClr>
              <a:buFont typeface="Courier New" panose="02070309020205020404" pitchFamily="49" charset="0"/>
              <a:buChar char="o"/>
              <a:defRPr sz="1800" b="1" i="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Clr>
                <a:schemeClr val="accent6"/>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Clr>
                <a:schemeClr val="accent6"/>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endParaRPr lang="en-US" dirty="0">
              <a:solidFill>
                <a:schemeClr val="bg1">
                  <a:lumMod val="50000"/>
                </a:schemeClr>
              </a:solidFill>
            </a:endParaRPr>
          </a:p>
        </p:txBody>
      </p:sp>
    </p:spTree>
    <p:extLst>
      <p:ext uri="{BB962C8B-B14F-4D97-AF65-F5344CB8AC3E}">
        <p14:creationId xmlns:p14="http://schemas.microsoft.com/office/powerpoint/2010/main" val="24838099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6E0A2-80C5-72D0-126C-0CF7D1FA3F89}"/>
              </a:ext>
            </a:extLst>
          </p:cNvPr>
          <p:cNvSpPr>
            <a:spLocks noGrp="1"/>
          </p:cNvSpPr>
          <p:nvPr>
            <p:ph type="title"/>
          </p:nvPr>
        </p:nvSpPr>
        <p:spPr/>
        <p:txBody>
          <a:bodyPr>
            <a:normAutofit fontScale="90000"/>
          </a:bodyPr>
          <a:lstStyle/>
          <a:p>
            <a:r>
              <a:rPr lang="en-US" dirty="0"/>
              <a:t>Rental Car</a:t>
            </a:r>
          </a:p>
        </p:txBody>
      </p:sp>
      <p:sp>
        <p:nvSpPr>
          <p:cNvPr id="3" name="Text Placeholder 2">
            <a:extLst>
              <a:ext uri="{FF2B5EF4-FFF2-40B4-BE49-F238E27FC236}">
                <a16:creationId xmlns:a16="http://schemas.microsoft.com/office/drawing/2014/main" id="{01CE7681-CCCB-E8B1-3070-46FCA8E50317}"/>
              </a:ext>
            </a:extLst>
          </p:cNvPr>
          <p:cNvSpPr>
            <a:spLocks noGrp="1"/>
          </p:cNvSpPr>
          <p:nvPr>
            <p:ph type="body" idx="1"/>
          </p:nvPr>
        </p:nvSpPr>
        <p:spPr>
          <a:xfrm>
            <a:off x="704850" y="2305878"/>
            <a:ext cx="5391150" cy="3801624"/>
          </a:xfrm>
        </p:spPr>
        <p:txBody>
          <a:bodyPr>
            <a:normAutofit lnSpcReduction="10000"/>
          </a:bodyPr>
          <a:lstStyle/>
          <a:p>
            <a:r>
              <a:rPr lang="en-US" sz="1600" dirty="0">
                <a:solidFill>
                  <a:schemeClr val="accent5">
                    <a:lumMod val="75000"/>
                  </a:schemeClr>
                </a:solidFill>
              </a:rPr>
              <a:t>“Rental cars are authorized if their use is as economical as any other type of transportation. Additionally: </a:t>
            </a:r>
          </a:p>
          <a:p>
            <a:pPr marL="342900" indent="-342900">
              <a:buAutoNum type="alphaLcParenBoth"/>
            </a:pPr>
            <a:r>
              <a:rPr lang="en-US" sz="1600" dirty="0">
                <a:solidFill>
                  <a:schemeClr val="accent5">
                    <a:lumMod val="75000"/>
                  </a:schemeClr>
                </a:solidFill>
              </a:rPr>
              <a:t>Reimbursable expenses. Travelers may be reimbursed for a rented vehicle and for the gasoline purchased for official university business in the rental vehicle. </a:t>
            </a:r>
          </a:p>
          <a:p>
            <a:pPr marL="342900" indent="-342900">
              <a:buAutoNum type="alphaLcParenBoth"/>
            </a:pPr>
            <a:r>
              <a:rPr lang="en-US" sz="1600" dirty="0">
                <a:solidFill>
                  <a:schemeClr val="accent5">
                    <a:lumMod val="75000"/>
                  </a:schemeClr>
                </a:solidFill>
              </a:rPr>
              <a:t>Vehicle Class. University guidelines do not provide for the reimbursement of luxury vehicles. The university standard is an intermediate size car or comparable vehicle. </a:t>
            </a:r>
          </a:p>
          <a:p>
            <a:pPr marL="342900" indent="-342900">
              <a:buAutoNum type="alphaLcParenBoth"/>
            </a:pPr>
            <a:r>
              <a:rPr lang="en-US" sz="1600" dirty="0">
                <a:solidFill>
                  <a:schemeClr val="accent5">
                    <a:lumMod val="75000"/>
                  </a:schemeClr>
                </a:solidFill>
              </a:rPr>
              <a:t>Insurance. The employee should waive the rental company’s loss/damage supplemental liability and/or personal accident insurance when utilizing the University vendor (Enterprise). Insurance should be accepted when renting outside from other companies.”</a:t>
            </a:r>
          </a:p>
        </p:txBody>
      </p:sp>
      <p:sp>
        <p:nvSpPr>
          <p:cNvPr id="4" name="Text Placeholder 3">
            <a:extLst>
              <a:ext uri="{FF2B5EF4-FFF2-40B4-BE49-F238E27FC236}">
                <a16:creationId xmlns:a16="http://schemas.microsoft.com/office/drawing/2014/main" id="{5A750710-7E68-6E84-261C-13D1CE77E3E9}"/>
              </a:ext>
            </a:extLst>
          </p:cNvPr>
          <p:cNvSpPr>
            <a:spLocks noGrp="1"/>
          </p:cNvSpPr>
          <p:nvPr>
            <p:ph type="body" sz="quarter" idx="10"/>
          </p:nvPr>
        </p:nvSpPr>
        <p:spPr/>
        <p:txBody>
          <a:bodyPr/>
          <a:lstStyle/>
          <a:p>
            <a:r>
              <a:rPr lang="en-US" dirty="0"/>
              <a:t>Receipt for payment of vehicle must be provided</a:t>
            </a:r>
          </a:p>
          <a:p>
            <a:r>
              <a:rPr lang="en-US" dirty="0"/>
              <a:t>If the traveler must rent a car above the “economy/compact” class because of availability or group travel, allow error in line item and provide explanation in the available space. You will still be permitted to submit</a:t>
            </a:r>
          </a:p>
        </p:txBody>
      </p:sp>
      <p:sp>
        <p:nvSpPr>
          <p:cNvPr id="5" name="Text Placeholder 4">
            <a:extLst>
              <a:ext uri="{FF2B5EF4-FFF2-40B4-BE49-F238E27FC236}">
                <a16:creationId xmlns:a16="http://schemas.microsoft.com/office/drawing/2014/main" id="{382A51C9-52EF-F6D9-BD92-A24FE4370691}"/>
              </a:ext>
            </a:extLst>
          </p:cNvPr>
          <p:cNvSpPr>
            <a:spLocks noGrp="1"/>
          </p:cNvSpPr>
          <p:nvPr>
            <p:ph type="body" idx="11"/>
          </p:nvPr>
        </p:nvSpPr>
        <p:spPr/>
        <p:txBody>
          <a:bodyPr/>
          <a:lstStyle/>
          <a:p>
            <a:r>
              <a:rPr lang="en-US" dirty="0">
                <a:solidFill>
                  <a:schemeClr val="accent5">
                    <a:lumMod val="50000"/>
                  </a:schemeClr>
                </a:solidFill>
              </a:rPr>
              <a:t>Documentation</a:t>
            </a:r>
          </a:p>
        </p:txBody>
      </p:sp>
      <p:sp>
        <p:nvSpPr>
          <p:cNvPr id="6" name="Text Placeholder 5">
            <a:extLst>
              <a:ext uri="{FF2B5EF4-FFF2-40B4-BE49-F238E27FC236}">
                <a16:creationId xmlns:a16="http://schemas.microsoft.com/office/drawing/2014/main" id="{7ED9566C-9312-B1FD-9033-7AD5ED9C3D0C}"/>
              </a:ext>
            </a:extLst>
          </p:cNvPr>
          <p:cNvSpPr>
            <a:spLocks noGrp="1"/>
          </p:cNvSpPr>
          <p:nvPr>
            <p:ph type="body" sz="quarter" idx="12"/>
          </p:nvPr>
        </p:nvSpPr>
        <p:spPr/>
        <p:txBody>
          <a:bodyPr/>
          <a:lstStyle/>
          <a:p>
            <a:r>
              <a:rPr lang="en-US" dirty="0"/>
              <a:t>Transportation if traveler elects to fly as opposed to taking a personal vehicle</a:t>
            </a:r>
          </a:p>
        </p:txBody>
      </p:sp>
      <p:pic>
        <p:nvPicPr>
          <p:cNvPr id="10" name="Picture 9">
            <a:extLst>
              <a:ext uri="{FF2B5EF4-FFF2-40B4-BE49-F238E27FC236}">
                <a16:creationId xmlns:a16="http://schemas.microsoft.com/office/drawing/2014/main" id="{9144692D-D600-6E50-2AD9-95FBA5A739AC}"/>
              </a:ext>
            </a:extLst>
          </p:cNvPr>
          <p:cNvPicPr>
            <a:picLocks noChangeAspect="1"/>
          </p:cNvPicPr>
          <p:nvPr/>
        </p:nvPicPr>
        <p:blipFill>
          <a:blip r:embed="rId2"/>
          <a:stretch>
            <a:fillRect/>
          </a:stretch>
        </p:blipFill>
        <p:spPr>
          <a:xfrm>
            <a:off x="6096000" y="4956075"/>
            <a:ext cx="5954232" cy="1749764"/>
          </a:xfrm>
          <a:prstGeom prst="rect">
            <a:avLst/>
          </a:prstGeom>
        </p:spPr>
      </p:pic>
    </p:spTree>
    <p:extLst>
      <p:ext uri="{BB962C8B-B14F-4D97-AF65-F5344CB8AC3E}">
        <p14:creationId xmlns:p14="http://schemas.microsoft.com/office/powerpoint/2010/main" val="12870972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6CF9795-71F2-B942-AABD-9B242A2F0DCC}"/>
              </a:ext>
            </a:extLst>
          </p:cNvPr>
          <p:cNvSpPr>
            <a:spLocks noGrp="1"/>
          </p:cNvSpPr>
          <p:nvPr>
            <p:ph type="body" sz="quarter" idx="10"/>
          </p:nvPr>
        </p:nvSpPr>
        <p:spPr>
          <a:xfrm>
            <a:off x="704850" y="2797847"/>
            <a:ext cx="10371481" cy="3373473"/>
          </a:xfrm>
        </p:spPr>
        <p:txBody>
          <a:bodyPr/>
          <a:lstStyle/>
          <a:p>
            <a:pPr>
              <a:lnSpc>
                <a:spcPct val="100000"/>
              </a:lnSpc>
            </a:pPr>
            <a:r>
              <a:rPr lang="en-US" dirty="0">
                <a:solidFill>
                  <a:schemeClr val="accent5"/>
                </a:solidFill>
              </a:rPr>
              <a:t>“Travelers may be reimbursed for a rented vehicle and for the gasoline purchased for official university business in the rental vehicle”</a:t>
            </a:r>
            <a:endParaRPr lang="en-US" dirty="0"/>
          </a:p>
          <a:p>
            <a:pPr>
              <a:lnSpc>
                <a:spcPct val="100000"/>
              </a:lnSpc>
            </a:pPr>
            <a:r>
              <a:rPr lang="en-US" dirty="0"/>
              <a:t>Must have a receipt if it is over $25</a:t>
            </a:r>
          </a:p>
          <a:p>
            <a:pPr lvl="1">
              <a:lnSpc>
                <a:spcPct val="100000"/>
              </a:lnSpc>
            </a:pPr>
            <a:r>
              <a:rPr lang="en-US" dirty="0">
                <a:solidFill>
                  <a:schemeClr val="accent1"/>
                </a:solidFill>
              </a:rPr>
              <a:t>“Generally, no personal travel expenditures will be reimbursed without a receipt. The IRS permits the following exceptions: de minimis expenditures (individual small dollar purchases less than twenty-five dollars for items such as bridge tolls, short term parking, and cab fare) and meal per diem.”</a:t>
            </a:r>
          </a:p>
        </p:txBody>
      </p:sp>
      <p:sp>
        <p:nvSpPr>
          <p:cNvPr id="4" name="Text Placeholder 3">
            <a:extLst>
              <a:ext uri="{FF2B5EF4-FFF2-40B4-BE49-F238E27FC236}">
                <a16:creationId xmlns:a16="http://schemas.microsoft.com/office/drawing/2014/main" id="{C9BA15DC-246A-6448-AA8F-A7C7C1E38495}"/>
              </a:ext>
            </a:extLst>
          </p:cNvPr>
          <p:cNvSpPr>
            <a:spLocks noGrp="1"/>
          </p:cNvSpPr>
          <p:nvPr>
            <p:ph type="body" idx="1"/>
          </p:nvPr>
        </p:nvSpPr>
        <p:spPr/>
        <p:txBody>
          <a:bodyPr/>
          <a:lstStyle/>
          <a:p>
            <a:pPr>
              <a:lnSpc>
                <a:spcPct val="100000"/>
              </a:lnSpc>
            </a:pPr>
            <a:r>
              <a:rPr lang="en-US" dirty="0"/>
              <a:t>What documentation is needed?</a:t>
            </a:r>
          </a:p>
        </p:txBody>
      </p:sp>
      <p:sp>
        <p:nvSpPr>
          <p:cNvPr id="5" name="Title 4">
            <a:extLst>
              <a:ext uri="{FF2B5EF4-FFF2-40B4-BE49-F238E27FC236}">
                <a16:creationId xmlns:a16="http://schemas.microsoft.com/office/drawing/2014/main" id="{5A0C89DB-0ADA-F948-BF16-C684AF32DF13}"/>
              </a:ext>
            </a:extLst>
          </p:cNvPr>
          <p:cNvSpPr>
            <a:spLocks noGrp="1"/>
          </p:cNvSpPr>
          <p:nvPr>
            <p:ph type="title"/>
          </p:nvPr>
        </p:nvSpPr>
        <p:spPr>
          <a:xfrm>
            <a:off x="704852" y="686680"/>
            <a:ext cx="10068772" cy="677861"/>
          </a:xfrm>
        </p:spPr>
        <p:txBody>
          <a:bodyPr>
            <a:normAutofit fontScale="90000"/>
          </a:bodyPr>
          <a:lstStyle/>
          <a:p>
            <a:pPr>
              <a:lnSpc>
                <a:spcPct val="100000"/>
              </a:lnSpc>
            </a:pPr>
            <a:r>
              <a:rPr lang="en-US" dirty="0"/>
              <a:t>Fuel</a:t>
            </a:r>
          </a:p>
        </p:txBody>
      </p:sp>
      <p:sp>
        <p:nvSpPr>
          <p:cNvPr id="6" name="Text Placeholder 5">
            <a:extLst>
              <a:ext uri="{FF2B5EF4-FFF2-40B4-BE49-F238E27FC236}">
                <a16:creationId xmlns:a16="http://schemas.microsoft.com/office/drawing/2014/main" id="{219A4FF9-88CB-1C46-8D6E-8E94AE27EDF6}"/>
              </a:ext>
            </a:extLst>
          </p:cNvPr>
          <p:cNvSpPr>
            <a:spLocks noGrp="1"/>
          </p:cNvSpPr>
          <p:nvPr>
            <p:ph type="body" sz="quarter" idx="13"/>
          </p:nvPr>
        </p:nvSpPr>
        <p:spPr>
          <a:xfrm>
            <a:off x="704851" y="1463332"/>
            <a:ext cx="7651498" cy="588962"/>
          </a:xfrm>
        </p:spPr>
        <p:txBody>
          <a:bodyPr>
            <a:normAutofit/>
          </a:bodyPr>
          <a:lstStyle/>
          <a:p>
            <a:pPr>
              <a:lnSpc>
                <a:spcPct val="100000"/>
              </a:lnSpc>
            </a:pPr>
            <a:r>
              <a:rPr lang="en-US" dirty="0"/>
              <a:t>For rental cars (not personal cars) only</a:t>
            </a:r>
          </a:p>
        </p:txBody>
      </p:sp>
      <p:pic>
        <p:nvPicPr>
          <p:cNvPr id="7" name="Picture 6">
            <a:extLst>
              <a:ext uri="{FF2B5EF4-FFF2-40B4-BE49-F238E27FC236}">
                <a16:creationId xmlns:a16="http://schemas.microsoft.com/office/drawing/2014/main" id="{DCBE3436-4601-0F47-94C1-1E0760CE1E23}"/>
              </a:ext>
            </a:extLst>
          </p:cNvPr>
          <p:cNvPicPr>
            <a:picLocks noChangeAspect="1"/>
          </p:cNvPicPr>
          <p:nvPr/>
        </p:nvPicPr>
        <p:blipFill>
          <a:blip r:embed="rId2"/>
          <a:srcRect/>
          <a:stretch/>
        </p:blipFill>
        <p:spPr>
          <a:xfrm>
            <a:off x="10052143" y="6081528"/>
            <a:ext cx="1868393" cy="545571"/>
          </a:xfrm>
          <a:prstGeom prst="rect">
            <a:avLst/>
          </a:prstGeom>
        </p:spPr>
      </p:pic>
      <p:sp>
        <p:nvSpPr>
          <p:cNvPr id="2" name="Text Placeholder 2">
            <a:extLst>
              <a:ext uri="{FF2B5EF4-FFF2-40B4-BE49-F238E27FC236}">
                <a16:creationId xmlns:a16="http://schemas.microsoft.com/office/drawing/2014/main" id="{6363CDF7-DF31-DB14-460B-47712406B0A2}"/>
              </a:ext>
            </a:extLst>
          </p:cNvPr>
          <p:cNvSpPr txBox="1">
            <a:spLocks/>
          </p:cNvSpPr>
          <p:nvPr/>
        </p:nvSpPr>
        <p:spPr>
          <a:xfrm>
            <a:off x="6096000" y="2766231"/>
            <a:ext cx="4980331" cy="33734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chemeClr val="tx2"/>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Clr>
                <a:schemeClr val="tx2"/>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Clr>
                <a:schemeClr val="tx2"/>
              </a:buClr>
              <a:buFont typeface="Courier New" panose="02070309020205020404" pitchFamily="49" charset="0"/>
              <a:buChar char="o"/>
              <a:defRPr sz="1800" b="1" i="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Clr>
                <a:schemeClr val="accent6"/>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Clr>
                <a:schemeClr val="accent6"/>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endParaRPr lang="en-US" dirty="0">
              <a:solidFill>
                <a:schemeClr val="bg1">
                  <a:lumMod val="50000"/>
                </a:schemeClr>
              </a:solidFill>
            </a:endParaRPr>
          </a:p>
        </p:txBody>
      </p:sp>
    </p:spTree>
    <p:extLst>
      <p:ext uri="{BB962C8B-B14F-4D97-AF65-F5344CB8AC3E}">
        <p14:creationId xmlns:p14="http://schemas.microsoft.com/office/powerpoint/2010/main" val="3562908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8CC61-C917-3745-8ADD-15C1043FFA75}"/>
              </a:ext>
            </a:extLst>
          </p:cNvPr>
          <p:cNvSpPr>
            <a:spLocks noGrp="1"/>
          </p:cNvSpPr>
          <p:nvPr>
            <p:ph type="title"/>
          </p:nvPr>
        </p:nvSpPr>
        <p:spPr/>
        <p:txBody>
          <a:bodyPr>
            <a:normAutofit fontScale="90000"/>
          </a:bodyPr>
          <a:lstStyle/>
          <a:p>
            <a:pPr>
              <a:lnSpc>
                <a:spcPct val="100000"/>
              </a:lnSpc>
            </a:pPr>
            <a:r>
              <a:rPr lang="en-US" dirty="0"/>
              <a:t>Outline</a:t>
            </a:r>
          </a:p>
        </p:txBody>
      </p:sp>
      <p:sp>
        <p:nvSpPr>
          <p:cNvPr id="3" name="Text Placeholder 2">
            <a:extLst>
              <a:ext uri="{FF2B5EF4-FFF2-40B4-BE49-F238E27FC236}">
                <a16:creationId xmlns:a16="http://schemas.microsoft.com/office/drawing/2014/main" id="{D0FB848C-09A1-2D4D-9A9C-E15D26B81B90}"/>
              </a:ext>
            </a:extLst>
          </p:cNvPr>
          <p:cNvSpPr>
            <a:spLocks noGrp="1"/>
          </p:cNvSpPr>
          <p:nvPr>
            <p:ph type="body" idx="1"/>
          </p:nvPr>
        </p:nvSpPr>
        <p:spPr/>
        <p:txBody>
          <a:bodyPr/>
          <a:lstStyle/>
          <a:p>
            <a:pPr marL="342900" indent="-342900">
              <a:lnSpc>
                <a:spcPct val="100000"/>
              </a:lnSpc>
              <a:buFont typeface="Arial" panose="020B0604020202020204" pitchFamily="34" charset="0"/>
              <a:buChar char="•"/>
            </a:pPr>
            <a:r>
              <a:rPr lang="en-US" dirty="0"/>
              <a:t>Reimbursement Overview</a:t>
            </a:r>
          </a:p>
          <a:p>
            <a:pPr marL="342900" indent="-342900">
              <a:lnSpc>
                <a:spcPct val="100000"/>
              </a:lnSpc>
              <a:buFont typeface="Arial" panose="020B0604020202020204" pitchFamily="34" charset="0"/>
              <a:buChar char="•"/>
            </a:pPr>
            <a:r>
              <a:rPr lang="en-US" dirty="0"/>
              <a:t>Business Purposes</a:t>
            </a:r>
          </a:p>
          <a:p>
            <a:pPr marL="342900" indent="-342900">
              <a:lnSpc>
                <a:spcPct val="100000"/>
              </a:lnSpc>
              <a:buFont typeface="Arial" panose="020B0604020202020204" pitchFamily="34" charset="0"/>
              <a:buChar char="•"/>
            </a:pPr>
            <a:r>
              <a:rPr lang="en-US" dirty="0"/>
              <a:t>Expense Types and Documentation</a:t>
            </a:r>
          </a:p>
          <a:p>
            <a:pPr marL="342900" indent="-342900">
              <a:lnSpc>
                <a:spcPct val="100000"/>
              </a:lnSpc>
              <a:buFont typeface="Arial" panose="020B0604020202020204" pitchFamily="34" charset="0"/>
              <a:buChar char="•"/>
            </a:pPr>
            <a:r>
              <a:rPr lang="en-US" dirty="0"/>
              <a:t>International Travel</a:t>
            </a:r>
          </a:p>
          <a:p>
            <a:pPr marL="342900" indent="-342900">
              <a:lnSpc>
                <a:spcPct val="100000"/>
              </a:lnSpc>
              <a:buFont typeface="Arial" panose="020B0604020202020204" pitchFamily="34" charset="0"/>
              <a:buChar char="•"/>
            </a:pPr>
            <a:r>
              <a:rPr lang="en-US" dirty="0"/>
              <a:t>Summary</a:t>
            </a:r>
          </a:p>
          <a:p>
            <a:pPr marL="342900" indent="-342900">
              <a:lnSpc>
                <a:spcPct val="100000"/>
              </a:lnSpc>
              <a:buFont typeface="Arial" panose="020B0604020202020204" pitchFamily="34" charset="0"/>
              <a:buChar char="•"/>
            </a:pPr>
            <a:endParaRPr lang="en-US" dirty="0"/>
          </a:p>
          <a:p>
            <a:pPr marL="342900" indent="-342900">
              <a:lnSpc>
                <a:spcPct val="100000"/>
              </a:lnSpc>
              <a:buFont typeface="Arial" panose="020B0604020202020204" pitchFamily="34" charset="0"/>
              <a:buChar char="•"/>
            </a:pPr>
            <a:endParaRPr lang="en-US" dirty="0"/>
          </a:p>
        </p:txBody>
      </p:sp>
      <p:pic>
        <p:nvPicPr>
          <p:cNvPr id="9" name="Picture Placeholder 8" descr="A building with lights on&#10;&#10;AI-generated content may be incorrect.">
            <a:extLst>
              <a:ext uri="{FF2B5EF4-FFF2-40B4-BE49-F238E27FC236}">
                <a16:creationId xmlns:a16="http://schemas.microsoft.com/office/drawing/2014/main" id="{4C13F348-5F54-5C3A-63E7-2AB791A33C79}"/>
              </a:ext>
            </a:extLst>
          </p:cNvPr>
          <p:cNvPicPr>
            <a:picLocks noGrp="1" noChangeAspect="1"/>
          </p:cNvPicPr>
          <p:nvPr>
            <p:ph type="pic" sz="quarter" idx="10"/>
          </p:nvPr>
        </p:nvPicPr>
        <p:blipFill>
          <a:blip r:embed="rId2"/>
          <a:srcRect t="23218" b="23218"/>
          <a:stretch>
            <a:fillRect/>
          </a:stretch>
        </p:blipFill>
        <p:spPr/>
      </p:pic>
    </p:spTree>
    <p:extLst>
      <p:ext uri="{BB962C8B-B14F-4D97-AF65-F5344CB8AC3E}">
        <p14:creationId xmlns:p14="http://schemas.microsoft.com/office/powerpoint/2010/main" val="5459566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6CF9795-71F2-B942-AABD-9B242A2F0DCC}"/>
              </a:ext>
            </a:extLst>
          </p:cNvPr>
          <p:cNvSpPr>
            <a:spLocks noGrp="1"/>
          </p:cNvSpPr>
          <p:nvPr>
            <p:ph type="body" sz="quarter" idx="10"/>
          </p:nvPr>
        </p:nvSpPr>
        <p:spPr>
          <a:xfrm>
            <a:off x="704850" y="2797847"/>
            <a:ext cx="10371481" cy="3373473"/>
          </a:xfrm>
        </p:spPr>
        <p:txBody>
          <a:bodyPr/>
          <a:lstStyle/>
          <a:p>
            <a:pPr>
              <a:lnSpc>
                <a:spcPct val="100000"/>
              </a:lnSpc>
            </a:pPr>
            <a:r>
              <a:rPr lang="en-US" dirty="0">
                <a:solidFill>
                  <a:schemeClr val="accent1"/>
                </a:solidFill>
              </a:rPr>
              <a:t>“If the traveler is required to use other transportation (bus, taxi, subway, ferry, etc.) between airports, between home and the departure point, at a destination or overnight lodging, the actual cost of the transportation will be reimbursed. Receipts must be obtained and provided for any fare that exceeds twenty-five dollars.”</a:t>
            </a:r>
          </a:p>
          <a:p>
            <a:pPr>
              <a:lnSpc>
                <a:spcPct val="100000"/>
              </a:lnSpc>
            </a:pPr>
            <a:r>
              <a:rPr lang="en-US" dirty="0"/>
              <a:t>It is very easy to tip over 20% using Lyft or Uber. Remember that tips up to 20% will be reimbursed</a:t>
            </a:r>
          </a:p>
          <a:p>
            <a:pPr>
              <a:lnSpc>
                <a:spcPct val="100000"/>
              </a:lnSpc>
            </a:pPr>
            <a:r>
              <a:rPr lang="en-US" dirty="0"/>
              <a:t>Rideshare apps sometimes provide documentation that says, “This is not a payment receipt.” Make sure that what you are attaching is a receipt that shows payment information</a:t>
            </a:r>
          </a:p>
          <a:p>
            <a:pPr>
              <a:lnSpc>
                <a:spcPct val="100000"/>
              </a:lnSpc>
            </a:pPr>
            <a:r>
              <a:rPr lang="en-US" dirty="0"/>
              <a:t>No taxis to or from personal meals</a:t>
            </a:r>
          </a:p>
          <a:p>
            <a:pPr lvl="1">
              <a:lnSpc>
                <a:spcPct val="100000"/>
              </a:lnSpc>
            </a:pPr>
            <a:r>
              <a:rPr lang="en-US" dirty="0">
                <a:solidFill>
                  <a:schemeClr val="tx1">
                    <a:lumMod val="50000"/>
                    <a:lumOff val="50000"/>
                  </a:schemeClr>
                </a:solidFill>
              </a:rPr>
              <a:t>These are considered incidental expenses and are covered by per diem</a:t>
            </a:r>
          </a:p>
        </p:txBody>
      </p:sp>
      <p:sp>
        <p:nvSpPr>
          <p:cNvPr id="4" name="Text Placeholder 3">
            <a:extLst>
              <a:ext uri="{FF2B5EF4-FFF2-40B4-BE49-F238E27FC236}">
                <a16:creationId xmlns:a16="http://schemas.microsoft.com/office/drawing/2014/main" id="{C9BA15DC-246A-6448-AA8F-A7C7C1E38495}"/>
              </a:ext>
            </a:extLst>
          </p:cNvPr>
          <p:cNvSpPr>
            <a:spLocks noGrp="1"/>
          </p:cNvSpPr>
          <p:nvPr>
            <p:ph type="body" idx="1"/>
          </p:nvPr>
        </p:nvSpPr>
        <p:spPr/>
        <p:txBody>
          <a:bodyPr/>
          <a:lstStyle/>
          <a:p>
            <a:pPr>
              <a:lnSpc>
                <a:spcPct val="100000"/>
              </a:lnSpc>
            </a:pPr>
            <a:r>
              <a:rPr lang="en-US" dirty="0"/>
              <a:t>What documentation is needed?</a:t>
            </a:r>
          </a:p>
        </p:txBody>
      </p:sp>
      <p:sp>
        <p:nvSpPr>
          <p:cNvPr id="5" name="Title 4">
            <a:extLst>
              <a:ext uri="{FF2B5EF4-FFF2-40B4-BE49-F238E27FC236}">
                <a16:creationId xmlns:a16="http://schemas.microsoft.com/office/drawing/2014/main" id="{5A0C89DB-0ADA-F948-BF16-C684AF32DF13}"/>
              </a:ext>
            </a:extLst>
          </p:cNvPr>
          <p:cNvSpPr>
            <a:spLocks noGrp="1"/>
          </p:cNvSpPr>
          <p:nvPr>
            <p:ph type="title"/>
          </p:nvPr>
        </p:nvSpPr>
        <p:spPr>
          <a:xfrm>
            <a:off x="704852" y="686680"/>
            <a:ext cx="10068772" cy="677861"/>
          </a:xfrm>
        </p:spPr>
        <p:txBody>
          <a:bodyPr>
            <a:normAutofit fontScale="90000"/>
          </a:bodyPr>
          <a:lstStyle/>
          <a:p>
            <a:pPr>
              <a:lnSpc>
                <a:spcPct val="100000"/>
              </a:lnSpc>
            </a:pPr>
            <a:r>
              <a:rPr lang="en-US" dirty="0"/>
              <a:t>Taxi &amp; Rideshare</a:t>
            </a:r>
          </a:p>
        </p:txBody>
      </p:sp>
      <p:sp>
        <p:nvSpPr>
          <p:cNvPr id="6" name="Text Placeholder 5">
            <a:extLst>
              <a:ext uri="{FF2B5EF4-FFF2-40B4-BE49-F238E27FC236}">
                <a16:creationId xmlns:a16="http://schemas.microsoft.com/office/drawing/2014/main" id="{219A4FF9-88CB-1C46-8D6E-8E94AE27EDF6}"/>
              </a:ext>
            </a:extLst>
          </p:cNvPr>
          <p:cNvSpPr>
            <a:spLocks noGrp="1"/>
          </p:cNvSpPr>
          <p:nvPr>
            <p:ph type="body" sz="quarter" idx="13"/>
          </p:nvPr>
        </p:nvSpPr>
        <p:spPr>
          <a:xfrm>
            <a:off x="704851" y="1463332"/>
            <a:ext cx="7651498" cy="588962"/>
          </a:xfrm>
        </p:spPr>
        <p:txBody>
          <a:bodyPr>
            <a:normAutofit/>
          </a:bodyPr>
          <a:lstStyle/>
          <a:p>
            <a:pPr>
              <a:lnSpc>
                <a:spcPct val="100000"/>
              </a:lnSpc>
            </a:pPr>
            <a:r>
              <a:rPr lang="en-US" dirty="0"/>
              <a:t>Transportation using a taxi or rideshare app</a:t>
            </a:r>
          </a:p>
        </p:txBody>
      </p:sp>
      <p:pic>
        <p:nvPicPr>
          <p:cNvPr id="7" name="Picture 6">
            <a:extLst>
              <a:ext uri="{FF2B5EF4-FFF2-40B4-BE49-F238E27FC236}">
                <a16:creationId xmlns:a16="http://schemas.microsoft.com/office/drawing/2014/main" id="{DCBE3436-4601-0F47-94C1-1E0760CE1E23}"/>
              </a:ext>
            </a:extLst>
          </p:cNvPr>
          <p:cNvPicPr>
            <a:picLocks noChangeAspect="1"/>
          </p:cNvPicPr>
          <p:nvPr/>
        </p:nvPicPr>
        <p:blipFill>
          <a:blip r:embed="rId2"/>
          <a:srcRect/>
          <a:stretch/>
        </p:blipFill>
        <p:spPr>
          <a:xfrm>
            <a:off x="10052143" y="6081528"/>
            <a:ext cx="1868393" cy="545571"/>
          </a:xfrm>
          <a:prstGeom prst="rect">
            <a:avLst/>
          </a:prstGeom>
        </p:spPr>
      </p:pic>
      <p:sp>
        <p:nvSpPr>
          <p:cNvPr id="2" name="Text Placeholder 2">
            <a:extLst>
              <a:ext uri="{FF2B5EF4-FFF2-40B4-BE49-F238E27FC236}">
                <a16:creationId xmlns:a16="http://schemas.microsoft.com/office/drawing/2014/main" id="{6363CDF7-DF31-DB14-460B-47712406B0A2}"/>
              </a:ext>
            </a:extLst>
          </p:cNvPr>
          <p:cNvSpPr txBox="1">
            <a:spLocks/>
          </p:cNvSpPr>
          <p:nvPr/>
        </p:nvSpPr>
        <p:spPr>
          <a:xfrm>
            <a:off x="6096000" y="2766231"/>
            <a:ext cx="4980331" cy="33734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chemeClr val="tx2"/>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Clr>
                <a:schemeClr val="tx2"/>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Clr>
                <a:schemeClr val="tx2"/>
              </a:buClr>
              <a:buFont typeface="Courier New" panose="02070309020205020404" pitchFamily="49" charset="0"/>
              <a:buChar char="o"/>
              <a:defRPr sz="1800" b="1" i="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Clr>
                <a:schemeClr val="accent6"/>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Clr>
                <a:schemeClr val="accent6"/>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endParaRPr lang="en-US" dirty="0">
              <a:solidFill>
                <a:schemeClr val="bg1">
                  <a:lumMod val="50000"/>
                </a:schemeClr>
              </a:solidFill>
            </a:endParaRPr>
          </a:p>
        </p:txBody>
      </p:sp>
    </p:spTree>
    <p:extLst>
      <p:ext uri="{BB962C8B-B14F-4D97-AF65-F5344CB8AC3E}">
        <p14:creationId xmlns:p14="http://schemas.microsoft.com/office/powerpoint/2010/main" val="41821719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6CF9795-71F2-B942-AABD-9B242A2F0DCC}"/>
              </a:ext>
            </a:extLst>
          </p:cNvPr>
          <p:cNvSpPr>
            <a:spLocks noGrp="1"/>
          </p:cNvSpPr>
          <p:nvPr>
            <p:ph type="body" sz="quarter" idx="10"/>
          </p:nvPr>
        </p:nvSpPr>
        <p:spPr>
          <a:xfrm>
            <a:off x="704850" y="2797847"/>
            <a:ext cx="10371481" cy="3373473"/>
          </a:xfrm>
        </p:spPr>
        <p:txBody>
          <a:bodyPr/>
          <a:lstStyle/>
          <a:p>
            <a:pPr>
              <a:lnSpc>
                <a:spcPct val="100000"/>
              </a:lnSpc>
            </a:pPr>
            <a:r>
              <a:rPr lang="en-US" dirty="0"/>
              <a:t>Receipts required except for de minimis expenditures</a:t>
            </a:r>
          </a:p>
          <a:p>
            <a:pPr>
              <a:lnSpc>
                <a:spcPct val="100000"/>
              </a:lnSpc>
            </a:pPr>
            <a:r>
              <a:rPr lang="en-US" dirty="0"/>
              <a:t>Parking at airports must line up with the dates on the provided itinerary and travel days</a:t>
            </a:r>
          </a:p>
        </p:txBody>
      </p:sp>
      <p:sp>
        <p:nvSpPr>
          <p:cNvPr id="4" name="Text Placeholder 3">
            <a:extLst>
              <a:ext uri="{FF2B5EF4-FFF2-40B4-BE49-F238E27FC236}">
                <a16:creationId xmlns:a16="http://schemas.microsoft.com/office/drawing/2014/main" id="{C9BA15DC-246A-6448-AA8F-A7C7C1E38495}"/>
              </a:ext>
            </a:extLst>
          </p:cNvPr>
          <p:cNvSpPr>
            <a:spLocks noGrp="1"/>
          </p:cNvSpPr>
          <p:nvPr>
            <p:ph type="body" idx="1"/>
          </p:nvPr>
        </p:nvSpPr>
        <p:spPr/>
        <p:txBody>
          <a:bodyPr/>
          <a:lstStyle/>
          <a:p>
            <a:pPr>
              <a:lnSpc>
                <a:spcPct val="100000"/>
              </a:lnSpc>
            </a:pPr>
            <a:r>
              <a:rPr lang="en-US" dirty="0"/>
              <a:t>What documentation is needed?</a:t>
            </a:r>
          </a:p>
        </p:txBody>
      </p:sp>
      <p:sp>
        <p:nvSpPr>
          <p:cNvPr id="5" name="Title 4">
            <a:extLst>
              <a:ext uri="{FF2B5EF4-FFF2-40B4-BE49-F238E27FC236}">
                <a16:creationId xmlns:a16="http://schemas.microsoft.com/office/drawing/2014/main" id="{5A0C89DB-0ADA-F948-BF16-C684AF32DF13}"/>
              </a:ext>
            </a:extLst>
          </p:cNvPr>
          <p:cNvSpPr>
            <a:spLocks noGrp="1"/>
          </p:cNvSpPr>
          <p:nvPr>
            <p:ph type="title"/>
          </p:nvPr>
        </p:nvSpPr>
        <p:spPr>
          <a:xfrm>
            <a:off x="704852" y="686680"/>
            <a:ext cx="10068772" cy="677861"/>
          </a:xfrm>
        </p:spPr>
        <p:txBody>
          <a:bodyPr>
            <a:normAutofit fontScale="90000"/>
          </a:bodyPr>
          <a:lstStyle/>
          <a:p>
            <a:pPr>
              <a:lnSpc>
                <a:spcPct val="100000"/>
              </a:lnSpc>
            </a:pPr>
            <a:r>
              <a:rPr lang="en-US" dirty="0"/>
              <a:t>Tolls, Parking or Public Transportation</a:t>
            </a:r>
          </a:p>
        </p:txBody>
      </p:sp>
      <p:sp>
        <p:nvSpPr>
          <p:cNvPr id="6" name="Text Placeholder 5">
            <a:extLst>
              <a:ext uri="{FF2B5EF4-FFF2-40B4-BE49-F238E27FC236}">
                <a16:creationId xmlns:a16="http://schemas.microsoft.com/office/drawing/2014/main" id="{219A4FF9-88CB-1C46-8D6E-8E94AE27EDF6}"/>
              </a:ext>
            </a:extLst>
          </p:cNvPr>
          <p:cNvSpPr>
            <a:spLocks noGrp="1"/>
          </p:cNvSpPr>
          <p:nvPr>
            <p:ph type="body" sz="quarter" idx="13"/>
          </p:nvPr>
        </p:nvSpPr>
        <p:spPr>
          <a:xfrm>
            <a:off x="704851" y="1463332"/>
            <a:ext cx="7651498" cy="588962"/>
          </a:xfrm>
        </p:spPr>
        <p:txBody>
          <a:bodyPr>
            <a:normAutofit/>
          </a:bodyPr>
          <a:lstStyle/>
          <a:p>
            <a:pPr>
              <a:lnSpc>
                <a:spcPct val="100000"/>
              </a:lnSpc>
            </a:pPr>
            <a:r>
              <a:rPr lang="en-US" dirty="0"/>
              <a:t>Miscellaneous transportation expenses</a:t>
            </a:r>
          </a:p>
        </p:txBody>
      </p:sp>
      <p:pic>
        <p:nvPicPr>
          <p:cNvPr id="7" name="Picture 6">
            <a:extLst>
              <a:ext uri="{FF2B5EF4-FFF2-40B4-BE49-F238E27FC236}">
                <a16:creationId xmlns:a16="http://schemas.microsoft.com/office/drawing/2014/main" id="{DCBE3436-4601-0F47-94C1-1E0760CE1E23}"/>
              </a:ext>
            </a:extLst>
          </p:cNvPr>
          <p:cNvPicPr>
            <a:picLocks noChangeAspect="1"/>
          </p:cNvPicPr>
          <p:nvPr/>
        </p:nvPicPr>
        <p:blipFill>
          <a:blip r:embed="rId2"/>
          <a:srcRect/>
          <a:stretch/>
        </p:blipFill>
        <p:spPr>
          <a:xfrm>
            <a:off x="10052143" y="6081528"/>
            <a:ext cx="1868393" cy="545571"/>
          </a:xfrm>
          <a:prstGeom prst="rect">
            <a:avLst/>
          </a:prstGeom>
        </p:spPr>
      </p:pic>
    </p:spTree>
    <p:extLst>
      <p:ext uri="{BB962C8B-B14F-4D97-AF65-F5344CB8AC3E}">
        <p14:creationId xmlns:p14="http://schemas.microsoft.com/office/powerpoint/2010/main" val="30910011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6CF9795-71F2-B942-AABD-9B242A2F0DCC}"/>
              </a:ext>
            </a:extLst>
          </p:cNvPr>
          <p:cNvSpPr>
            <a:spLocks noGrp="1"/>
          </p:cNvSpPr>
          <p:nvPr>
            <p:ph type="body" sz="quarter" idx="10"/>
          </p:nvPr>
        </p:nvSpPr>
        <p:spPr>
          <a:xfrm>
            <a:off x="704850" y="2797847"/>
            <a:ext cx="10509490" cy="3373473"/>
          </a:xfrm>
        </p:spPr>
        <p:txBody>
          <a:bodyPr/>
          <a:lstStyle/>
          <a:p>
            <a:pPr>
              <a:lnSpc>
                <a:spcPct val="100000"/>
              </a:lnSpc>
            </a:pPr>
            <a:r>
              <a:rPr lang="en-US" dirty="0"/>
              <a:t>Needs ITS approval except if it is a subscription-based software</a:t>
            </a:r>
          </a:p>
          <a:p>
            <a:pPr lvl="1">
              <a:lnSpc>
                <a:spcPct val="100000"/>
              </a:lnSpc>
            </a:pPr>
            <a:r>
              <a:rPr lang="en-US" dirty="0">
                <a:solidFill>
                  <a:schemeClr val="tx1">
                    <a:lumMod val="50000"/>
                    <a:lumOff val="50000"/>
                  </a:schemeClr>
                </a:solidFill>
              </a:rPr>
              <a:t>e.g. ChatGPT is subscription based and does </a:t>
            </a:r>
            <a:r>
              <a:rPr lang="en-US" i="1" dirty="0">
                <a:solidFill>
                  <a:schemeClr val="tx1">
                    <a:lumMod val="50000"/>
                    <a:lumOff val="50000"/>
                  </a:schemeClr>
                </a:solidFill>
              </a:rPr>
              <a:t>not</a:t>
            </a:r>
            <a:r>
              <a:rPr lang="en-US" dirty="0">
                <a:solidFill>
                  <a:schemeClr val="tx1">
                    <a:lumMod val="50000"/>
                    <a:lumOff val="50000"/>
                  </a:schemeClr>
                </a:solidFill>
              </a:rPr>
              <a:t> need ITS approval</a:t>
            </a:r>
          </a:p>
          <a:p>
            <a:pPr>
              <a:lnSpc>
                <a:spcPct val="100000"/>
              </a:lnSpc>
            </a:pPr>
            <a:r>
              <a:rPr lang="en-US" dirty="0"/>
              <a:t>Receipt is necessary for reimbursement</a:t>
            </a:r>
          </a:p>
          <a:p>
            <a:pPr>
              <a:lnSpc>
                <a:spcPct val="100000"/>
              </a:lnSpc>
            </a:pPr>
            <a:r>
              <a:rPr lang="en-US" dirty="0"/>
              <a:t>Remember the 90 day rule</a:t>
            </a:r>
          </a:p>
        </p:txBody>
      </p:sp>
      <p:sp>
        <p:nvSpPr>
          <p:cNvPr id="4" name="Text Placeholder 3">
            <a:extLst>
              <a:ext uri="{FF2B5EF4-FFF2-40B4-BE49-F238E27FC236}">
                <a16:creationId xmlns:a16="http://schemas.microsoft.com/office/drawing/2014/main" id="{C9BA15DC-246A-6448-AA8F-A7C7C1E38495}"/>
              </a:ext>
            </a:extLst>
          </p:cNvPr>
          <p:cNvSpPr>
            <a:spLocks noGrp="1"/>
          </p:cNvSpPr>
          <p:nvPr>
            <p:ph type="body" idx="1"/>
          </p:nvPr>
        </p:nvSpPr>
        <p:spPr/>
        <p:txBody>
          <a:bodyPr/>
          <a:lstStyle/>
          <a:p>
            <a:pPr>
              <a:lnSpc>
                <a:spcPct val="100000"/>
              </a:lnSpc>
            </a:pPr>
            <a:r>
              <a:rPr lang="en-US" dirty="0"/>
              <a:t>What documentation is needed?</a:t>
            </a:r>
          </a:p>
        </p:txBody>
      </p:sp>
      <p:sp>
        <p:nvSpPr>
          <p:cNvPr id="5" name="Title 4">
            <a:extLst>
              <a:ext uri="{FF2B5EF4-FFF2-40B4-BE49-F238E27FC236}">
                <a16:creationId xmlns:a16="http://schemas.microsoft.com/office/drawing/2014/main" id="{5A0C89DB-0ADA-F948-BF16-C684AF32DF13}"/>
              </a:ext>
            </a:extLst>
          </p:cNvPr>
          <p:cNvSpPr>
            <a:spLocks noGrp="1"/>
          </p:cNvSpPr>
          <p:nvPr>
            <p:ph type="title"/>
          </p:nvPr>
        </p:nvSpPr>
        <p:spPr>
          <a:xfrm>
            <a:off x="704852" y="686680"/>
            <a:ext cx="10068772" cy="677861"/>
          </a:xfrm>
        </p:spPr>
        <p:txBody>
          <a:bodyPr>
            <a:normAutofit fontScale="90000"/>
          </a:bodyPr>
          <a:lstStyle/>
          <a:p>
            <a:pPr>
              <a:lnSpc>
                <a:spcPct val="100000"/>
              </a:lnSpc>
            </a:pPr>
            <a:r>
              <a:rPr lang="en-US" dirty="0"/>
              <a:t>Software</a:t>
            </a:r>
          </a:p>
        </p:txBody>
      </p:sp>
      <p:sp>
        <p:nvSpPr>
          <p:cNvPr id="6" name="Text Placeholder 5">
            <a:extLst>
              <a:ext uri="{FF2B5EF4-FFF2-40B4-BE49-F238E27FC236}">
                <a16:creationId xmlns:a16="http://schemas.microsoft.com/office/drawing/2014/main" id="{219A4FF9-88CB-1C46-8D6E-8E94AE27EDF6}"/>
              </a:ext>
            </a:extLst>
          </p:cNvPr>
          <p:cNvSpPr>
            <a:spLocks noGrp="1"/>
          </p:cNvSpPr>
          <p:nvPr>
            <p:ph type="body" sz="quarter" idx="13"/>
          </p:nvPr>
        </p:nvSpPr>
        <p:spPr>
          <a:xfrm>
            <a:off x="704851" y="1463332"/>
            <a:ext cx="7651498" cy="588962"/>
          </a:xfrm>
        </p:spPr>
        <p:txBody>
          <a:bodyPr>
            <a:normAutofit/>
          </a:bodyPr>
          <a:lstStyle/>
          <a:p>
            <a:pPr>
              <a:lnSpc>
                <a:spcPct val="100000"/>
              </a:lnSpc>
            </a:pPr>
            <a:r>
              <a:rPr lang="en-US" dirty="0"/>
              <a:t>Purchases of computer software</a:t>
            </a:r>
          </a:p>
        </p:txBody>
      </p:sp>
      <p:pic>
        <p:nvPicPr>
          <p:cNvPr id="7" name="Picture 6">
            <a:extLst>
              <a:ext uri="{FF2B5EF4-FFF2-40B4-BE49-F238E27FC236}">
                <a16:creationId xmlns:a16="http://schemas.microsoft.com/office/drawing/2014/main" id="{DCBE3436-4601-0F47-94C1-1E0760CE1E23}"/>
              </a:ext>
            </a:extLst>
          </p:cNvPr>
          <p:cNvPicPr>
            <a:picLocks noChangeAspect="1"/>
          </p:cNvPicPr>
          <p:nvPr/>
        </p:nvPicPr>
        <p:blipFill>
          <a:blip r:embed="rId2"/>
          <a:srcRect/>
          <a:stretch/>
        </p:blipFill>
        <p:spPr>
          <a:xfrm>
            <a:off x="10052143" y="6081528"/>
            <a:ext cx="1868393" cy="545571"/>
          </a:xfrm>
          <a:prstGeom prst="rect">
            <a:avLst/>
          </a:prstGeom>
        </p:spPr>
      </p:pic>
      <p:sp>
        <p:nvSpPr>
          <p:cNvPr id="2" name="Text Placeholder 2">
            <a:extLst>
              <a:ext uri="{FF2B5EF4-FFF2-40B4-BE49-F238E27FC236}">
                <a16:creationId xmlns:a16="http://schemas.microsoft.com/office/drawing/2014/main" id="{6363CDF7-DF31-DB14-460B-47712406B0A2}"/>
              </a:ext>
            </a:extLst>
          </p:cNvPr>
          <p:cNvSpPr txBox="1">
            <a:spLocks/>
          </p:cNvSpPr>
          <p:nvPr/>
        </p:nvSpPr>
        <p:spPr>
          <a:xfrm>
            <a:off x="6096000" y="2766231"/>
            <a:ext cx="4980331" cy="33734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chemeClr val="tx2"/>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Clr>
                <a:schemeClr val="tx2"/>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Clr>
                <a:schemeClr val="tx2"/>
              </a:buClr>
              <a:buFont typeface="Courier New" panose="02070309020205020404" pitchFamily="49" charset="0"/>
              <a:buChar char="o"/>
              <a:defRPr sz="1800" b="1" i="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Clr>
                <a:schemeClr val="accent6"/>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Clr>
                <a:schemeClr val="accent6"/>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endParaRPr lang="en-US" dirty="0">
              <a:solidFill>
                <a:schemeClr val="bg1">
                  <a:lumMod val="50000"/>
                </a:schemeClr>
              </a:solidFill>
            </a:endParaRPr>
          </a:p>
        </p:txBody>
      </p:sp>
    </p:spTree>
    <p:extLst>
      <p:ext uri="{BB962C8B-B14F-4D97-AF65-F5344CB8AC3E}">
        <p14:creationId xmlns:p14="http://schemas.microsoft.com/office/powerpoint/2010/main" val="8732141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9219A12-24D7-48B0-4737-B9331F0F1659}"/>
              </a:ext>
            </a:extLst>
          </p:cNvPr>
          <p:cNvSpPr/>
          <p:nvPr/>
        </p:nvSpPr>
        <p:spPr>
          <a:xfrm>
            <a:off x="5238750" y="1266825"/>
            <a:ext cx="1638300" cy="71437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BA6850-CA76-BC25-6D37-DBF4EB88C071}"/>
              </a:ext>
            </a:extLst>
          </p:cNvPr>
          <p:cNvSpPr>
            <a:spLocks noGrp="1"/>
          </p:cNvSpPr>
          <p:nvPr>
            <p:ph type="title"/>
          </p:nvPr>
        </p:nvSpPr>
        <p:spPr/>
        <p:txBody>
          <a:bodyPr/>
          <a:lstStyle/>
          <a:p>
            <a:r>
              <a:rPr lang="en-US" dirty="0">
                <a:solidFill>
                  <a:schemeClr val="bg1"/>
                </a:solidFill>
              </a:rPr>
              <a:t>International Travel</a:t>
            </a:r>
          </a:p>
        </p:txBody>
      </p:sp>
    </p:spTree>
    <p:extLst>
      <p:ext uri="{BB962C8B-B14F-4D97-AF65-F5344CB8AC3E}">
        <p14:creationId xmlns:p14="http://schemas.microsoft.com/office/powerpoint/2010/main" val="41228973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8F8DC-5E36-644E-9241-CA7D443BDEE3}"/>
              </a:ext>
            </a:extLst>
          </p:cNvPr>
          <p:cNvSpPr>
            <a:spLocks noGrp="1"/>
          </p:cNvSpPr>
          <p:nvPr>
            <p:ph type="title"/>
          </p:nvPr>
        </p:nvSpPr>
        <p:spPr>
          <a:xfrm>
            <a:off x="1447800" y="1771301"/>
            <a:ext cx="9296400" cy="2631120"/>
          </a:xfrm>
        </p:spPr>
        <p:txBody>
          <a:bodyPr>
            <a:noAutofit/>
          </a:bodyPr>
          <a:lstStyle/>
          <a:p>
            <a:pPr>
              <a:lnSpc>
                <a:spcPct val="100000"/>
              </a:lnSpc>
            </a:pPr>
            <a:r>
              <a:rPr lang="en-US" sz="2000" dirty="0"/>
              <a:t>This term refers to travel whenever a destination is outside the fifty States of the United States of America or the District of Columbia. Travel to U.S. territories (including American Samoa, Guam, Northern Mariana Islands, Puerto Rico, the U.S. Virgin Islands, and the United States Minor Outlying Islands) and journeys on the high seas are also considered international travel.</a:t>
            </a:r>
          </a:p>
        </p:txBody>
      </p:sp>
      <p:sp>
        <p:nvSpPr>
          <p:cNvPr id="3" name="Content Placeholder 2">
            <a:extLst>
              <a:ext uri="{FF2B5EF4-FFF2-40B4-BE49-F238E27FC236}">
                <a16:creationId xmlns:a16="http://schemas.microsoft.com/office/drawing/2014/main" id="{66E09629-8F2C-8A45-82BE-E06C9820896D}"/>
              </a:ext>
            </a:extLst>
          </p:cNvPr>
          <p:cNvSpPr>
            <a:spLocks noGrp="1"/>
          </p:cNvSpPr>
          <p:nvPr>
            <p:ph idx="1"/>
          </p:nvPr>
        </p:nvSpPr>
        <p:spPr/>
        <p:txBody>
          <a:bodyPr/>
          <a:lstStyle/>
          <a:p>
            <a:pPr>
              <a:lnSpc>
                <a:spcPct val="100000"/>
              </a:lnSpc>
            </a:pPr>
            <a:r>
              <a:rPr lang="en-US" dirty="0"/>
              <a:t>- International Travel by Faculty and Staff Policy</a:t>
            </a:r>
          </a:p>
        </p:txBody>
      </p:sp>
      <p:sp>
        <p:nvSpPr>
          <p:cNvPr id="4" name="Footer Placeholder 3">
            <a:extLst>
              <a:ext uri="{FF2B5EF4-FFF2-40B4-BE49-F238E27FC236}">
                <a16:creationId xmlns:a16="http://schemas.microsoft.com/office/drawing/2014/main" id="{8EF65FD0-6228-5419-A7B1-79665EFC399C}"/>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2572307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6CF9795-71F2-B942-AABD-9B242A2F0DCC}"/>
              </a:ext>
            </a:extLst>
          </p:cNvPr>
          <p:cNvSpPr>
            <a:spLocks noGrp="1"/>
          </p:cNvSpPr>
          <p:nvPr>
            <p:ph type="body" sz="quarter" idx="10"/>
          </p:nvPr>
        </p:nvSpPr>
        <p:spPr>
          <a:xfrm>
            <a:off x="704850" y="2797847"/>
            <a:ext cx="10371481" cy="3373473"/>
          </a:xfrm>
        </p:spPr>
        <p:txBody>
          <a:bodyPr>
            <a:normAutofit fontScale="85000" lnSpcReduction="10000"/>
          </a:bodyPr>
          <a:lstStyle/>
          <a:p>
            <a:pPr>
              <a:lnSpc>
                <a:spcPct val="100000"/>
              </a:lnSpc>
            </a:pPr>
            <a:r>
              <a:rPr lang="en-US" dirty="0">
                <a:solidFill>
                  <a:schemeClr val="accent5"/>
                </a:solidFill>
              </a:rPr>
              <a:t>“Faculty and staff must register their URT [University Related Travel] in the international travel registry. In addition to obtaining any needed supervisory approval, registration of URT is required for reimbursement. If the URT is not properly registered, then under the University Travel policy, the University will deny expense reimbursement.”</a:t>
            </a:r>
          </a:p>
          <a:p>
            <a:pPr lvl="1">
              <a:lnSpc>
                <a:spcPct val="100000"/>
              </a:lnSpc>
            </a:pPr>
            <a:r>
              <a:rPr lang="en-US" dirty="0">
                <a:solidFill>
                  <a:schemeClr val="tx1">
                    <a:lumMod val="50000"/>
                    <a:lumOff val="50000"/>
                  </a:schemeClr>
                </a:solidFill>
              </a:rPr>
              <a:t>It must be registered before departure. Please attach the confirmation email that you receive when you register to the expense report</a:t>
            </a:r>
          </a:p>
          <a:p>
            <a:pPr>
              <a:lnSpc>
                <a:spcPct val="100000"/>
              </a:lnSpc>
            </a:pPr>
            <a:r>
              <a:rPr lang="en-US" dirty="0"/>
              <a:t>See the International Travel by Faculty and Staff policy for more specifics on international travel </a:t>
            </a:r>
            <a:r>
              <a:rPr lang="en-US" i="1" dirty="0"/>
              <a:t>before you leave</a:t>
            </a:r>
          </a:p>
          <a:p>
            <a:pPr>
              <a:lnSpc>
                <a:spcPct val="100000"/>
              </a:lnSpc>
            </a:pPr>
            <a:r>
              <a:rPr lang="en-US" dirty="0"/>
              <a:t>Must have reasonable path, start, and end dates</a:t>
            </a:r>
          </a:p>
          <a:p>
            <a:pPr>
              <a:lnSpc>
                <a:spcPct val="100000"/>
              </a:lnSpc>
            </a:pPr>
            <a:r>
              <a:rPr lang="en-US" dirty="0"/>
              <a:t>Everything is allocated on a day-to-day basis</a:t>
            </a:r>
          </a:p>
          <a:p>
            <a:pPr lvl="1">
              <a:lnSpc>
                <a:spcPct val="100000"/>
              </a:lnSpc>
            </a:pPr>
            <a:r>
              <a:rPr lang="en-US" dirty="0"/>
              <a:t>Business days = travel days + days your presence was required + certain holidays and weekends</a:t>
            </a:r>
          </a:p>
          <a:p>
            <a:pPr lvl="1">
              <a:lnSpc>
                <a:spcPct val="100000"/>
              </a:lnSpc>
            </a:pPr>
            <a:r>
              <a:rPr lang="en-US" dirty="0"/>
              <a:t>This includes days prevented from working due to reasons out of your control</a:t>
            </a:r>
          </a:p>
          <a:p>
            <a:pPr>
              <a:lnSpc>
                <a:spcPct val="100000"/>
              </a:lnSpc>
            </a:pPr>
            <a:r>
              <a:rPr lang="en-US" dirty="0"/>
              <a:t>For more specifics on international travel, please contact Bob Swanson and refer to the policies</a:t>
            </a:r>
          </a:p>
        </p:txBody>
      </p:sp>
      <p:sp>
        <p:nvSpPr>
          <p:cNvPr id="4" name="Text Placeholder 3">
            <a:extLst>
              <a:ext uri="{FF2B5EF4-FFF2-40B4-BE49-F238E27FC236}">
                <a16:creationId xmlns:a16="http://schemas.microsoft.com/office/drawing/2014/main" id="{C9BA15DC-246A-6448-AA8F-A7C7C1E38495}"/>
              </a:ext>
            </a:extLst>
          </p:cNvPr>
          <p:cNvSpPr>
            <a:spLocks noGrp="1"/>
          </p:cNvSpPr>
          <p:nvPr>
            <p:ph type="body" idx="1"/>
          </p:nvPr>
        </p:nvSpPr>
        <p:spPr/>
        <p:txBody>
          <a:bodyPr/>
          <a:lstStyle/>
          <a:p>
            <a:pPr>
              <a:lnSpc>
                <a:spcPct val="100000"/>
              </a:lnSpc>
            </a:pPr>
            <a:r>
              <a:rPr lang="en-US" dirty="0"/>
              <a:t>What are the rules for international travel?</a:t>
            </a:r>
          </a:p>
        </p:txBody>
      </p:sp>
      <p:sp>
        <p:nvSpPr>
          <p:cNvPr id="5" name="Title 4">
            <a:extLst>
              <a:ext uri="{FF2B5EF4-FFF2-40B4-BE49-F238E27FC236}">
                <a16:creationId xmlns:a16="http://schemas.microsoft.com/office/drawing/2014/main" id="{5A0C89DB-0ADA-F948-BF16-C684AF32DF13}"/>
              </a:ext>
            </a:extLst>
          </p:cNvPr>
          <p:cNvSpPr>
            <a:spLocks noGrp="1"/>
          </p:cNvSpPr>
          <p:nvPr>
            <p:ph type="title"/>
          </p:nvPr>
        </p:nvSpPr>
        <p:spPr>
          <a:xfrm>
            <a:off x="704852" y="686680"/>
            <a:ext cx="10068772" cy="677861"/>
          </a:xfrm>
        </p:spPr>
        <p:txBody>
          <a:bodyPr>
            <a:normAutofit fontScale="90000"/>
          </a:bodyPr>
          <a:lstStyle/>
          <a:p>
            <a:pPr>
              <a:lnSpc>
                <a:spcPct val="100000"/>
              </a:lnSpc>
            </a:pPr>
            <a:r>
              <a:rPr lang="en-US" dirty="0"/>
              <a:t>International Travel</a:t>
            </a:r>
          </a:p>
        </p:txBody>
      </p:sp>
      <p:sp>
        <p:nvSpPr>
          <p:cNvPr id="6" name="Text Placeholder 5">
            <a:extLst>
              <a:ext uri="{FF2B5EF4-FFF2-40B4-BE49-F238E27FC236}">
                <a16:creationId xmlns:a16="http://schemas.microsoft.com/office/drawing/2014/main" id="{219A4FF9-88CB-1C46-8D6E-8E94AE27EDF6}"/>
              </a:ext>
            </a:extLst>
          </p:cNvPr>
          <p:cNvSpPr>
            <a:spLocks noGrp="1"/>
          </p:cNvSpPr>
          <p:nvPr>
            <p:ph type="body" sz="quarter" idx="13"/>
          </p:nvPr>
        </p:nvSpPr>
        <p:spPr>
          <a:xfrm>
            <a:off x="704851" y="1463332"/>
            <a:ext cx="7651498" cy="588962"/>
          </a:xfrm>
        </p:spPr>
        <p:txBody>
          <a:bodyPr>
            <a:normAutofit/>
          </a:bodyPr>
          <a:lstStyle/>
          <a:p>
            <a:pPr>
              <a:lnSpc>
                <a:spcPct val="100000"/>
              </a:lnSpc>
            </a:pPr>
            <a:r>
              <a:rPr lang="en-US" dirty="0"/>
              <a:t>See previous slide for definition</a:t>
            </a:r>
          </a:p>
        </p:txBody>
      </p:sp>
      <p:pic>
        <p:nvPicPr>
          <p:cNvPr id="7" name="Picture 6">
            <a:extLst>
              <a:ext uri="{FF2B5EF4-FFF2-40B4-BE49-F238E27FC236}">
                <a16:creationId xmlns:a16="http://schemas.microsoft.com/office/drawing/2014/main" id="{DCBE3436-4601-0F47-94C1-1E0760CE1E23}"/>
              </a:ext>
            </a:extLst>
          </p:cNvPr>
          <p:cNvPicPr>
            <a:picLocks noChangeAspect="1"/>
          </p:cNvPicPr>
          <p:nvPr/>
        </p:nvPicPr>
        <p:blipFill>
          <a:blip r:embed="rId2"/>
          <a:srcRect/>
          <a:stretch/>
        </p:blipFill>
        <p:spPr>
          <a:xfrm>
            <a:off x="10052143" y="6081528"/>
            <a:ext cx="1868393" cy="545571"/>
          </a:xfrm>
          <a:prstGeom prst="rect">
            <a:avLst/>
          </a:prstGeom>
        </p:spPr>
      </p:pic>
      <p:sp>
        <p:nvSpPr>
          <p:cNvPr id="2" name="Text Placeholder 2">
            <a:extLst>
              <a:ext uri="{FF2B5EF4-FFF2-40B4-BE49-F238E27FC236}">
                <a16:creationId xmlns:a16="http://schemas.microsoft.com/office/drawing/2014/main" id="{6363CDF7-DF31-DB14-460B-47712406B0A2}"/>
              </a:ext>
            </a:extLst>
          </p:cNvPr>
          <p:cNvSpPr txBox="1">
            <a:spLocks/>
          </p:cNvSpPr>
          <p:nvPr/>
        </p:nvSpPr>
        <p:spPr>
          <a:xfrm>
            <a:off x="6096000" y="2766231"/>
            <a:ext cx="4980331" cy="33734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chemeClr val="tx2"/>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Clr>
                <a:schemeClr val="tx2"/>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Clr>
                <a:schemeClr val="tx2"/>
              </a:buClr>
              <a:buFont typeface="Courier New" panose="02070309020205020404" pitchFamily="49" charset="0"/>
              <a:buChar char="o"/>
              <a:defRPr sz="1800" b="1" i="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Clr>
                <a:schemeClr val="accent6"/>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Clr>
                <a:schemeClr val="accent6"/>
              </a:buClr>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endParaRPr lang="en-US" dirty="0">
              <a:solidFill>
                <a:schemeClr val="bg1">
                  <a:lumMod val="50000"/>
                </a:schemeClr>
              </a:solidFill>
            </a:endParaRPr>
          </a:p>
        </p:txBody>
      </p:sp>
    </p:spTree>
    <p:extLst>
      <p:ext uri="{BB962C8B-B14F-4D97-AF65-F5344CB8AC3E}">
        <p14:creationId xmlns:p14="http://schemas.microsoft.com/office/powerpoint/2010/main" val="28212026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8CC61-C917-3745-8ADD-15C1043FFA75}"/>
              </a:ext>
            </a:extLst>
          </p:cNvPr>
          <p:cNvSpPr>
            <a:spLocks noGrp="1"/>
          </p:cNvSpPr>
          <p:nvPr>
            <p:ph type="title"/>
          </p:nvPr>
        </p:nvSpPr>
        <p:spPr/>
        <p:txBody>
          <a:bodyPr>
            <a:normAutofit fontScale="90000"/>
          </a:bodyPr>
          <a:lstStyle/>
          <a:p>
            <a:pPr>
              <a:lnSpc>
                <a:spcPct val="100000"/>
              </a:lnSpc>
            </a:pPr>
            <a:r>
              <a:rPr lang="en-US" dirty="0"/>
              <a:t>Summary</a:t>
            </a:r>
          </a:p>
        </p:txBody>
      </p:sp>
      <p:sp>
        <p:nvSpPr>
          <p:cNvPr id="3" name="Text Placeholder 2">
            <a:extLst>
              <a:ext uri="{FF2B5EF4-FFF2-40B4-BE49-F238E27FC236}">
                <a16:creationId xmlns:a16="http://schemas.microsoft.com/office/drawing/2014/main" id="{D0FB848C-09A1-2D4D-9A9C-E15D26B81B90}"/>
              </a:ext>
            </a:extLst>
          </p:cNvPr>
          <p:cNvSpPr>
            <a:spLocks noGrp="1"/>
          </p:cNvSpPr>
          <p:nvPr>
            <p:ph type="body" idx="1"/>
          </p:nvPr>
        </p:nvSpPr>
        <p:spPr/>
        <p:txBody>
          <a:bodyPr>
            <a:normAutofit/>
          </a:bodyPr>
          <a:lstStyle/>
          <a:p>
            <a:pPr marL="342900" indent="-342900">
              <a:lnSpc>
                <a:spcPct val="100000"/>
              </a:lnSpc>
              <a:buFont typeface="Arial" panose="020B0604020202020204" pitchFamily="34" charset="0"/>
              <a:buChar char="•"/>
            </a:pPr>
            <a:r>
              <a:rPr lang="en-US" dirty="0"/>
              <a:t>Provide a business purpose for all expenses</a:t>
            </a:r>
          </a:p>
          <a:p>
            <a:pPr marL="342900" indent="-342900">
              <a:lnSpc>
                <a:spcPct val="100000"/>
              </a:lnSpc>
              <a:buFont typeface="Arial" panose="020B0604020202020204" pitchFamily="34" charset="0"/>
              <a:buChar char="•"/>
            </a:pPr>
            <a:r>
              <a:rPr lang="en-US" dirty="0"/>
              <a:t>Receipts are required for all expense types other than per diem and mileage</a:t>
            </a:r>
          </a:p>
          <a:p>
            <a:pPr marL="800100" lvl="1" indent="-342900">
              <a:lnSpc>
                <a:spcPct val="100000"/>
              </a:lnSpc>
              <a:buFont typeface="Arial" panose="020B0604020202020204" pitchFamily="34" charset="0"/>
              <a:buChar char="•"/>
            </a:pPr>
            <a:r>
              <a:rPr lang="en-US" dirty="0">
                <a:solidFill>
                  <a:schemeClr val="bg2"/>
                </a:solidFill>
              </a:rPr>
              <a:t>Special exceptions apply </a:t>
            </a:r>
          </a:p>
          <a:p>
            <a:pPr marL="342900" indent="-342900">
              <a:lnSpc>
                <a:spcPct val="100000"/>
              </a:lnSpc>
              <a:buFont typeface="Arial" panose="020B0604020202020204" pitchFamily="34" charset="0"/>
              <a:buChar char="•"/>
            </a:pPr>
            <a:r>
              <a:rPr lang="en-US" dirty="0"/>
              <a:t>International travel requires an international travel registration</a:t>
            </a:r>
          </a:p>
        </p:txBody>
      </p:sp>
      <p:pic>
        <p:nvPicPr>
          <p:cNvPr id="9" name="Picture Placeholder 8">
            <a:extLst>
              <a:ext uri="{FF2B5EF4-FFF2-40B4-BE49-F238E27FC236}">
                <a16:creationId xmlns:a16="http://schemas.microsoft.com/office/drawing/2014/main" id="{4C13F348-5F54-5C3A-63E7-2AB791A33C79}"/>
              </a:ext>
            </a:extLst>
          </p:cNvPr>
          <p:cNvPicPr>
            <a:picLocks noGrp="1" noChangeAspect="1"/>
          </p:cNvPicPr>
          <p:nvPr>
            <p:ph type="pic" sz="quarter" idx="10"/>
          </p:nvPr>
        </p:nvPicPr>
        <p:blipFill>
          <a:blip r:embed="rId2">
            <a:extLst>
              <a:ext uri="{837473B0-CC2E-450A-ABE3-18F120FF3D39}">
                <a1611:picAttrSrcUrl xmlns:a1611="http://schemas.microsoft.com/office/drawing/2016/11/main" r:id="rId3"/>
              </a:ext>
            </a:extLst>
          </a:blip>
          <a:srcRect t="2387" b="2387"/>
          <a:stretch/>
        </p:blipFill>
        <p:spPr/>
      </p:pic>
    </p:spTree>
    <p:extLst>
      <p:ext uri="{BB962C8B-B14F-4D97-AF65-F5344CB8AC3E}">
        <p14:creationId xmlns:p14="http://schemas.microsoft.com/office/powerpoint/2010/main" val="24099974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C0EB050-A185-1249-93A6-6461D957CA34}"/>
              </a:ext>
            </a:extLst>
          </p:cNvPr>
          <p:cNvSpPr>
            <a:spLocks noGrp="1"/>
          </p:cNvSpPr>
          <p:nvPr>
            <p:ph type="ctrTitle"/>
          </p:nvPr>
        </p:nvSpPr>
        <p:spPr/>
        <p:txBody>
          <a:bodyPr anchor="b">
            <a:normAutofit/>
          </a:bodyPr>
          <a:lstStyle/>
          <a:p>
            <a:r>
              <a:rPr lang="en-US" dirty="0"/>
              <a:t>Any</a:t>
            </a:r>
            <a:endParaRPr lang="en-US"/>
          </a:p>
        </p:txBody>
      </p:sp>
      <p:sp>
        <p:nvSpPr>
          <p:cNvPr id="9" name="Subtitle 2">
            <a:extLst>
              <a:ext uri="{FF2B5EF4-FFF2-40B4-BE49-F238E27FC236}">
                <a16:creationId xmlns:a16="http://schemas.microsoft.com/office/drawing/2014/main" id="{EBFB6629-1683-A012-1185-12A305A1D8BC}"/>
              </a:ext>
            </a:extLst>
          </p:cNvPr>
          <p:cNvSpPr>
            <a:spLocks noGrp="1"/>
          </p:cNvSpPr>
          <p:nvPr>
            <p:ph type="subTitle" idx="1"/>
          </p:nvPr>
        </p:nvSpPr>
        <p:spPr/>
        <p:txBody>
          <a:bodyPr>
            <a:normAutofit/>
          </a:bodyPr>
          <a:lstStyle/>
          <a:p>
            <a:r>
              <a:rPr lang="en-US" dirty="0"/>
              <a:t>For more information, please contact bgsuap@bgsu.edu</a:t>
            </a:r>
          </a:p>
        </p:txBody>
      </p:sp>
      <p:sp>
        <p:nvSpPr>
          <p:cNvPr id="4" name="Text Placeholder 3">
            <a:extLst>
              <a:ext uri="{FF2B5EF4-FFF2-40B4-BE49-F238E27FC236}">
                <a16:creationId xmlns:a16="http://schemas.microsoft.com/office/drawing/2014/main" id="{2F3CFC4A-CF12-9549-B83C-C12FB56F1E4F}"/>
              </a:ext>
            </a:extLst>
          </p:cNvPr>
          <p:cNvSpPr>
            <a:spLocks noGrp="1"/>
          </p:cNvSpPr>
          <p:nvPr>
            <p:ph type="body" sz="quarter" idx="15"/>
          </p:nvPr>
        </p:nvSpPr>
        <p:spPr/>
        <p:txBody>
          <a:bodyPr>
            <a:normAutofit/>
          </a:bodyPr>
          <a:lstStyle/>
          <a:p>
            <a:r>
              <a:rPr lang="en-US" sz="5600"/>
              <a:t>Questions?</a:t>
            </a:r>
          </a:p>
        </p:txBody>
      </p:sp>
    </p:spTree>
    <p:extLst>
      <p:ext uri="{BB962C8B-B14F-4D97-AF65-F5344CB8AC3E}">
        <p14:creationId xmlns:p14="http://schemas.microsoft.com/office/powerpoint/2010/main" val="3545807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8F8DC-5E36-644E-9241-CA7D443BDEE3}"/>
              </a:ext>
            </a:extLst>
          </p:cNvPr>
          <p:cNvSpPr>
            <a:spLocks noGrp="1"/>
          </p:cNvSpPr>
          <p:nvPr>
            <p:ph type="title"/>
          </p:nvPr>
        </p:nvSpPr>
        <p:spPr/>
        <p:txBody>
          <a:bodyPr>
            <a:normAutofit/>
          </a:bodyPr>
          <a:lstStyle/>
          <a:p>
            <a:pPr>
              <a:lnSpc>
                <a:spcPct val="100000"/>
              </a:lnSpc>
            </a:pPr>
            <a:r>
              <a:rPr lang="en-US" sz="2800" dirty="0"/>
              <a:t>Bowling Green State University shall conduct its business-related travel activities in an efficient and cost-effective manner that supports the mission of the university while maintaining compliance with applicable state and federal laws and regulations.</a:t>
            </a:r>
          </a:p>
        </p:txBody>
      </p:sp>
      <p:sp>
        <p:nvSpPr>
          <p:cNvPr id="3" name="Content Placeholder 2">
            <a:extLst>
              <a:ext uri="{FF2B5EF4-FFF2-40B4-BE49-F238E27FC236}">
                <a16:creationId xmlns:a16="http://schemas.microsoft.com/office/drawing/2014/main" id="{66E09629-8F2C-8A45-82BE-E06C9820896D}"/>
              </a:ext>
            </a:extLst>
          </p:cNvPr>
          <p:cNvSpPr>
            <a:spLocks noGrp="1"/>
          </p:cNvSpPr>
          <p:nvPr>
            <p:ph idx="1"/>
          </p:nvPr>
        </p:nvSpPr>
        <p:spPr/>
        <p:txBody>
          <a:bodyPr/>
          <a:lstStyle/>
          <a:p>
            <a:pPr>
              <a:lnSpc>
                <a:spcPct val="100000"/>
              </a:lnSpc>
            </a:pPr>
            <a:r>
              <a:rPr lang="en-US" dirty="0"/>
              <a:t>- University Travel Policy</a:t>
            </a:r>
          </a:p>
        </p:txBody>
      </p:sp>
    </p:spTree>
    <p:extLst>
      <p:ext uri="{BB962C8B-B14F-4D97-AF65-F5344CB8AC3E}">
        <p14:creationId xmlns:p14="http://schemas.microsoft.com/office/powerpoint/2010/main" val="1914577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EE57F-4DBF-5840-8DD5-3C305DBD6FB8}"/>
              </a:ext>
            </a:extLst>
          </p:cNvPr>
          <p:cNvSpPr>
            <a:spLocks noGrp="1"/>
          </p:cNvSpPr>
          <p:nvPr>
            <p:ph type="title"/>
          </p:nvPr>
        </p:nvSpPr>
        <p:spPr/>
        <p:txBody>
          <a:bodyPr>
            <a:normAutofit fontScale="90000"/>
          </a:bodyPr>
          <a:lstStyle/>
          <a:p>
            <a:pPr>
              <a:lnSpc>
                <a:spcPct val="100000"/>
              </a:lnSpc>
            </a:pPr>
            <a:r>
              <a:rPr lang="en-US" dirty="0"/>
              <a:t>Reimbursement Overview</a:t>
            </a:r>
          </a:p>
        </p:txBody>
      </p:sp>
      <p:sp>
        <p:nvSpPr>
          <p:cNvPr id="3" name="Text Placeholder 2">
            <a:extLst>
              <a:ext uri="{FF2B5EF4-FFF2-40B4-BE49-F238E27FC236}">
                <a16:creationId xmlns:a16="http://schemas.microsoft.com/office/drawing/2014/main" id="{675D676C-E1D4-5644-9993-1C444CCD4EEF}"/>
              </a:ext>
            </a:extLst>
          </p:cNvPr>
          <p:cNvSpPr>
            <a:spLocks noGrp="1"/>
          </p:cNvSpPr>
          <p:nvPr>
            <p:ph type="body" idx="1"/>
          </p:nvPr>
        </p:nvSpPr>
        <p:spPr>
          <a:xfrm>
            <a:off x="704850" y="2305878"/>
            <a:ext cx="10731774" cy="3865442"/>
          </a:xfrm>
        </p:spPr>
        <p:txBody>
          <a:bodyPr>
            <a:normAutofit lnSpcReduction="10000"/>
          </a:bodyPr>
          <a:lstStyle/>
          <a:p>
            <a:pPr marL="285750" indent="-285750">
              <a:lnSpc>
                <a:spcPct val="100000"/>
              </a:lnSpc>
              <a:buFont typeface="Arial" panose="020B0604020202020204" pitchFamily="34" charset="0"/>
              <a:buChar char="•"/>
            </a:pPr>
            <a:r>
              <a:rPr lang="en-US" dirty="0"/>
              <a:t>Department requirements will be communicated to you by your supervisor or budget administrator ​</a:t>
            </a:r>
          </a:p>
          <a:p>
            <a:pPr marL="285750" indent="-285750">
              <a:lnSpc>
                <a:spcPct val="100000"/>
              </a:lnSpc>
              <a:buFont typeface="Arial" panose="020B0604020202020204" pitchFamily="34" charset="0"/>
              <a:buChar char="•"/>
            </a:pPr>
            <a:r>
              <a:rPr lang="en-US" dirty="0"/>
              <a:t>University requirements can be found on the BGSU general counsel website: https://www.bgsu.edu/general-counsel/university-policies.html​</a:t>
            </a:r>
          </a:p>
          <a:p>
            <a:pPr marL="742950" lvl="1" indent="-285750">
              <a:lnSpc>
                <a:spcPct val="100000"/>
              </a:lnSpc>
              <a:buFont typeface="Arial" panose="020B0604020202020204" pitchFamily="34" charset="0"/>
              <a:buChar char="•"/>
            </a:pPr>
            <a:r>
              <a:rPr lang="en-US" sz="1800" dirty="0"/>
              <a:t>University Travel Policy</a:t>
            </a:r>
          </a:p>
          <a:p>
            <a:pPr marL="742950" lvl="1" indent="-285750">
              <a:lnSpc>
                <a:spcPct val="100000"/>
              </a:lnSpc>
              <a:buFont typeface="Arial" panose="020B0604020202020204" pitchFamily="34" charset="0"/>
              <a:buChar char="•"/>
            </a:pPr>
            <a:r>
              <a:rPr lang="en-US" sz="1800" dirty="0"/>
              <a:t>International Travel by Faculty and Staff</a:t>
            </a:r>
          </a:p>
          <a:p>
            <a:pPr marL="742950" lvl="1" indent="-285750">
              <a:lnSpc>
                <a:spcPct val="100000"/>
              </a:lnSpc>
              <a:buFont typeface="Arial" panose="020B0604020202020204" pitchFamily="34" charset="0"/>
              <a:buChar char="•"/>
            </a:pPr>
            <a:r>
              <a:rPr lang="en-US" sz="1800" dirty="0"/>
              <a:t>University Food Service Policy</a:t>
            </a:r>
          </a:p>
          <a:p>
            <a:pPr marL="285750" indent="-285750">
              <a:lnSpc>
                <a:spcPct val="100000"/>
              </a:lnSpc>
              <a:buFont typeface="Arial" panose="020B0604020202020204" pitchFamily="34" charset="0"/>
              <a:buChar char="•"/>
            </a:pPr>
            <a:r>
              <a:rPr lang="en-US" dirty="0"/>
              <a:t>The IRS or State could audit BGSU at any time</a:t>
            </a:r>
          </a:p>
          <a:p>
            <a:pPr marL="742950" lvl="1" indent="-285750">
              <a:lnSpc>
                <a:spcPct val="100000"/>
              </a:lnSpc>
              <a:buFont typeface="Arial" panose="020B0604020202020204" pitchFamily="34" charset="0"/>
              <a:buChar char="•"/>
            </a:pPr>
            <a:r>
              <a:rPr lang="en-US" sz="1800" dirty="0"/>
              <a:t>BGSU is also audited yearly by an external organization</a:t>
            </a:r>
          </a:p>
          <a:p>
            <a:pPr marL="285750" indent="-285750">
              <a:lnSpc>
                <a:spcPct val="100000"/>
              </a:lnSpc>
              <a:buFont typeface="Arial" panose="020B0604020202020204" pitchFamily="34" charset="0"/>
              <a:buChar char="•"/>
            </a:pPr>
            <a:r>
              <a:rPr lang="en-US" dirty="0"/>
              <a:t>No expenses can be reimbursed in advance of event</a:t>
            </a:r>
          </a:p>
          <a:p>
            <a:pPr marL="285750" indent="-285750">
              <a:lnSpc>
                <a:spcPct val="100000"/>
              </a:lnSpc>
              <a:buFont typeface="Arial" panose="020B0604020202020204" pitchFamily="34" charset="0"/>
              <a:buChar char="•"/>
            </a:pPr>
            <a:r>
              <a:rPr lang="en-US" dirty="0">
                <a:solidFill>
                  <a:schemeClr val="accent5"/>
                </a:solidFill>
              </a:rPr>
              <a:t>“Expense reimbursements must be submitted within 90 days of travel. Reimbursements submitted after 90 days, if approved, will be made as a taxable reimbursement.”</a:t>
            </a:r>
          </a:p>
        </p:txBody>
      </p:sp>
      <p:sp>
        <p:nvSpPr>
          <p:cNvPr id="8" name="Text Placeholder 4">
            <a:extLst>
              <a:ext uri="{FF2B5EF4-FFF2-40B4-BE49-F238E27FC236}">
                <a16:creationId xmlns:a16="http://schemas.microsoft.com/office/drawing/2014/main" id="{193701CC-99EB-17BD-066F-6DCE6897A560}"/>
              </a:ext>
            </a:extLst>
          </p:cNvPr>
          <p:cNvSpPr txBox="1">
            <a:spLocks/>
          </p:cNvSpPr>
          <p:nvPr/>
        </p:nvSpPr>
        <p:spPr>
          <a:xfrm>
            <a:off x="704850" y="1463332"/>
            <a:ext cx="10731775" cy="588962"/>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000" b="0" i="0" kern="1200">
                <a:solidFill>
                  <a:schemeClr val="bg2"/>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dirty="0"/>
              <a:t>Requirements from the IRS, the State of Ohio, BGSU, and your department</a:t>
            </a:r>
          </a:p>
        </p:txBody>
      </p:sp>
    </p:spTree>
    <p:extLst>
      <p:ext uri="{BB962C8B-B14F-4D97-AF65-F5344CB8AC3E}">
        <p14:creationId xmlns:p14="http://schemas.microsoft.com/office/powerpoint/2010/main" val="4256064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9219A12-24D7-48B0-4737-B9331F0F1659}"/>
              </a:ext>
            </a:extLst>
          </p:cNvPr>
          <p:cNvSpPr/>
          <p:nvPr/>
        </p:nvSpPr>
        <p:spPr>
          <a:xfrm>
            <a:off x="5238750" y="1266825"/>
            <a:ext cx="1638300" cy="71437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BA6850-CA76-BC25-6D37-DBF4EB88C071}"/>
              </a:ext>
            </a:extLst>
          </p:cNvPr>
          <p:cNvSpPr>
            <a:spLocks noGrp="1"/>
          </p:cNvSpPr>
          <p:nvPr>
            <p:ph type="title"/>
          </p:nvPr>
        </p:nvSpPr>
        <p:spPr/>
        <p:txBody>
          <a:bodyPr/>
          <a:lstStyle/>
          <a:p>
            <a:r>
              <a:rPr lang="en-US" dirty="0">
                <a:solidFill>
                  <a:schemeClr val="bg1"/>
                </a:solidFill>
              </a:rPr>
              <a:t>Business Purposes</a:t>
            </a:r>
          </a:p>
        </p:txBody>
      </p:sp>
    </p:spTree>
    <p:extLst>
      <p:ext uri="{BB962C8B-B14F-4D97-AF65-F5344CB8AC3E}">
        <p14:creationId xmlns:p14="http://schemas.microsoft.com/office/powerpoint/2010/main" val="440553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766022-FBBE-E869-5349-E8E24ED188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A0FADF-1A2A-16B8-30EE-3B6588EDED25}"/>
              </a:ext>
            </a:extLst>
          </p:cNvPr>
          <p:cNvSpPr>
            <a:spLocks noGrp="1"/>
          </p:cNvSpPr>
          <p:nvPr>
            <p:ph type="title"/>
          </p:nvPr>
        </p:nvSpPr>
        <p:spPr/>
        <p:txBody>
          <a:bodyPr>
            <a:normAutofit fontScale="90000"/>
          </a:bodyPr>
          <a:lstStyle/>
          <a:p>
            <a:pPr>
              <a:lnSpc>
                <a:spcPct val="100000"/>
              </a:lnSpc>
            </a:pPr>
            <a:r>
              <a:rPr lang="en-US" dirty="0"/>
              <a:t>Business Purpose</a:t>
            </a:r>
          </a:p>
        </p:txBody>
      </p:sp>
      <p:sp>
        <p:nvSpPr>
          <p:cNvPr id="3" name="Text Placeholder 2">
            <a:extLst>
              <a:ext uri="{FF2B5EF4-FFF2-40B4-BE49-F238E27FC236}">
                <a16:creationId xmlns:a16="http://schemas.microsoft.com/office/drawing/2014/main" id="{E8B48DE8-CF82-A301-92D6-35AB546F2FD6}"/>
              </a:ext>
            </a:extLst>
          </p:cNvPr>
          <p:cNvSpPr>
            <a:spLocks noGrp="1"/>
          </p:cNvSpPr>
          <p:nvPr>
            <p:ph type="body" idx="1"/>
          </p:nvPr>
        </p:nvSpPr>
        <p:spPr>
          <a:xfrm>
            <a:off x="704851" y="2458254"/>
            <a:ext cx="10647512" cy="3126195"/>
          </a:xfrm>
        </p:spPr>
        <p:txBody>
          <a:bodyPr anchor="ctr">
            <a:normAutofit/>
          </a:bodyPr>
          <a:lstStyle/>
          <a:p>
            <a:pPr algn="ctr">
              <a:lnSpc>
                <a:spcPct val="100000"/>
              </a:lnSpc>
            </a:pPr>
            <a:r>
              <a:rPr lang="en-US" sz="2400" dirty="0">
                <a:latin typeface="Century Schoolbook" panose="02040604050505020304" pitchFamily="18" charset="0"/>
              </a:rPr>
              <a:t>“An ordinary expense is one that is common and accepted in your industry. A necessary expense is one that is helpful and appropriate for your trade or business.”</a:t>
            </a:r>
          </a:p>
          <a:p>
            <a:pPr>
              <a:lnSpc>
                <a:spcPct val="100000"/>
              </a:lnSpc>
            </a:pPr>
            <a:endParaRPr lang="en-US" sz="2000" dirty="0">
              <a:cs typeface="Arial" panose="020B0604020202020204" pitchFamily="34" charset="0"/>
            </a:endParaRPr>
          </a:p>
          <a:p>
            <a:pPr>
              <a:lnSpc>
                <a:spcPct val="100000"/>
              </a:lnSpc>
            </a:pPr>
            <a:r>
              <a:rPr lang="en-US" sz="2000" dirty="0">
                <a:cs typeface="Arial" panose="020B0604020202020204" pitchFamily="34" charset="0"/>
              </a:rPr>
              <a:t>       - IRS Publication 535</a:t>
            </a:r>
          </a:p>
        </p:txBody>
      </p:sp>
      <p:sp>
        <p:nvSpPr>
          <p:cNvPr id="7" name="Text Placeholder 4">
            <a:extLst>
              <a:ext uri="{FF2B5EF4-FFF2-40B4-BE49-F238E27FC236}">
                <a16:creationId xmlns:a16="http://schemas.microsoft.com/office/drawing/2014/main" id="{2CAAC633-E296-0EF6-AE7C-E7EE683FA633}"/>
              </a:ext>
            </a:extLst>
          </p:cNvPr>
          <p:cNvSpPr txBox="1">
            <a:spLocks/>
          </p:cNvSpPr>
          <p:nvPr/>
        </p:nvSpPr>
        <p:spPr>
          <a:xfrm>
            <a:off x="704850" y="1463332"/>
            <a:ext cx="10731775" cy="588962"/>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000" b="0" i="0" kern="1200">
                <a:solidFill>
                  <a:schemeClr val="bg2"/>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dirty="0"/>
              <a:t>Expenses must be ordinary and necessary</a:t>
            </a:r>
          </a:p>
        </p:txBody>
      </p:sp>
    </p:spTree>
    <p:extLst>
      <p:ext uri="{BB962C8B-B14F-4D97-AF65-F5344CB8AC3E}">
        <p14:creationId xmlns:p14="http://schemas.microsoft.com/office/powerpoint/2010/main" val="3856891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EE57F-4DBF-5840-8DD5-3C305DBD6FB8}"/>
              </a:ext>
            </a:extLst>
          </p:cNvPr>
          <p:cNvSpPr>
            <a:spLocks noGrp="1"/>
          </p:cNvSpPr>
          <p:nvPr>
            <p:ph type="title"/>
          </p:nvPr>
        </p:nvSpPr>
        <p:spPr/>
        <p:txBody>
          <a:bodyPr>
            <a:normAutofit fontScale="90000"/>
          </a:bodyPr>
          <a:lstStyle/>
          <a:p>
            <a:pPr>
              <a:lnSpc>
                <a:spcPct val="100000"/>
              </a:lnSpc>
            </a:pPr>
            <a:r>
              <a:rPr lang="en-US" dirty="0"/>
              <a:t>Business Purpose (cont.)</a:t>
            </a:r>
          </a:p>
        </p:txBody>
      </p:sp>
      <p:sp>
        <p:nvSpPr>
          <p:cNvPr id="3" name="Text Placeholder 2">
            <a:extLst>
              <a:ext uri="{FF2B5EF4-FFF2-40B4-BE49-F238E27FC236}">
                <a16:creationId xmlns:a16="http://schemas.microsoft.com/office/drawing/2014/main" id="{675D676C-E1D4-5644-9993-1C444CCD4EEF}"/>
              </a:ext>
            </a:extLst>
          </p:cNvPr>
          <p:cNvSpPr>
            <a:spLocks noGrp="1"/>
          </p:cNvSpPr>
          <p:nvPr>
            <p:ph type="body" idx="1"/>
          </p:nvPr>
        </p:nvSpPr>
        <p:spPr>
          <a:xfrm>
            <a:off x="704850" y="2305878"/>
            <a:ext cx="6920901" cy="3865442"/>
          </a:xfrm>
        </p:spPr>
        <p:txBody>
          <a:bodyPr>
            <a:normAutofit/>
          </a:bodyPr>
          <a:lstStyle/>
          <a:p>
            <a:pPr marL="285750" indent="-285750">
              <a:lnSpc>
                <a:spcPct val="100000"/>
              </a:lnSpc>
              <a:buFont typeface="Arial" panose="020B0604020202020204" pitchFamily="34" charset="0"/>
              <a:buChar char="•"/>
            </a:pPr>
            <a:r>
              <a:rPr lang="en-US" dirty="0"/>
              <a:t>Business Purpose: The business-related reason for the expense</a:t>
            </a:r>
          </a:p>
          <a:p>
            <a:pPr marL="285750" indent="-285750">
              <a:lnSpc>
                <a:spcPct val="100000"/>
              </a:lnSpc>
              <a:buFont typeface="Arial" panose="020B0604020202020204" pitchFamily="34" charset="0"/>
              <a:buChar char="•"/>
            </a:pPr>
            <a:r>
              <a:rPr lang="en-US" dirty="0"/>
              <a:t>Justifies why BGSU, </a:t>
            </a:r>
            <a:r>
              <a:rPr lang="en-US" i="1" dirty="0"/>
              <a:t>not the employee</a:t>
            </a:r>
            <a:r>
              <a:rPr lang="en-US" dirty="0"/>
              <a:t>, should pay for the expense</a:t>
            </a:r>
          </a:p>
          <a:p>
            <a:pPr marL="285750" indent="-285750">
              <a:lnSpc>
                <a:spcPct val="100000"/>
              </a:lnSpc>
              <a:buFont typeface="Arial" panose="020B0604020202020204" pitchFamily="34" charset="0"/>
              <a:buChar char="•"/>
            </a:pPr>
            <a:r>
              <a:rPr lang="en-US" dirty="0"/>
              <a:t>Specifically states what the expense was for</a:t>
            </a:r>
          </a:p>
          <a:p>
            <a:pPr marL="742950" lvl="1" indent="-285750">
              <a:lnSpc>
                <a:spcPct val="100000"/>
              </a:lnSpc>
              <a:buFont typeface="Arial" panose="020B0604020202020204" pitchFamily="34" charset="0"/>
              <a:buChar char="•"/>
            </a:pPr>
            <a:r>
              <a:rPr lang="en-US" sz="1800" dirty="0"/>
              <a:t>e.g., “Airfare to attend ABC Client Meeting in Chicago on Aug. 3” rather than “Travel”</a:t>
            </a:r>
          </a:p>
          <a:p>
            <a:pPr marL="285750" indent="-285750">
              <a:lnSpc>
                <a:spcPct val="100000"/>
              </a:lnSpc>
              <a:buFont typeface="Arial" panose="020B0604020202020204" pitchFamily="34" charset="0"/>
              <a:buChar char="•"/>
            </a:pPr>
            <a:r>
              <a:rPr lang="en-US" b="1" dirty="0"/>
              <a:t>Clear enough that any viewer can understand</a:t>
            </a:r>
          </a:p>
          <a:p>
            <a:pPr marL="742950" lvl="1" indent="-285750">
              <a:lnSpc>
                <a:spcPct val="100000"/>
              </a:lnSpc>
              <a:buFont typeface="Arial" panose="020B0604020202020204" pitchFamily="34" charset="0"/>
              <a:buChar char="•"/>
            </a:pPr>
            <a:r>
              <a:rPr lang="en-US" sz="1800" b="1" dirty="0"/>
              <a:t>Reviewers, auditors, the public</a:t>
            </a:r>
          </a:p>
          <a:p>
            <a:pPr marL="285750" indent="-285750">
              <a:lnSpc>
                <a:spcPct val="100000"/>
              </a:lnSpc>
              <a:buFont typeface="Arial" panose="020B0604020202020204" pitchFamily="34" charset="0"/>
              <a:buChar char="•"/>
            </a:pPr>
            <a:r>
              <a:rPr lang="en-US" dirty="0"/>
              <a:t>Supported by appropriate documentation for the expense type</a:t>
            </a:r>
          </a:p>
          <a:p>
            <a:pPr marL="285750" indent="-285750">
              <a:lnSpc>
                <a:spcPct val="100000"/>
              </a:lnSpc>
              <a:buFont typeface="Arial" panose="020B0604020202020204" pitchFamily="34" charset="0"/>
              <a:buChar char="•"/>
            </a:pPr>
            <a:endParaRPr lang="en-US" dirty="0"/>
          </a:p>
        </p:txBody>
      </p:sp>
      <p:sp>
        <p:nvSpPr>
          <p:cNvPr id="7" name="Text Placeholder 4">
            <a:extLst>
              <a:ext uri="{FF2B5EF4-FFF2-40B4-BE49-F238E27FC236}">
                <a16:creationId xmlns:a16="http://schemas.microsoft.com/office/drawing/2014/main" id="{83434DC2-2BC8-6928-3BBC-640E20E01732}"/>
              </a:ext>
            </a:extLst>
          </p:cNvPr>
          <p:cNvSpPr txBox="1">
            <a:spLocks/>
          </p:cNvSpPr>
          <p:nvPr/>
        </p:nvSpPr>
        <p:spPr>
          <a:xfrm>
            <a:off x="704850" y="1463332"/>
            <a:ext cx="10731775" cy="588962"/>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000" b="0" i="0" kern="1200">
                <a:solidFill>
                  <a:schemeClr val="bg2"/>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dirty="0"/>
              <a:t>All expenses must have a clear business purpose</a:t>
            </a:r>
          </a:p>
        </p:txBody>
      </p:sp>
    </p:spTree>
    <p:extLst>
      <p:ext uri="{BB962C8B-B14F-4D97-AF65-F5344CB8AC3E}">
        <p14:creationId xmlns:p14="http://schemas.microsoft.com/office/powerpoint/2010/main" val="2067563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9219A12-24D7-48B0-4737-B9331F0F1659}"/>
              </a:ext>
            </a:extLst>
          </p:cNvPr>
          <p:cNvSpPr/>
          <p:nvPr/>
        </p:nvSpPr>
        <p:spPr>
          <a:xfrm>
            <a:off x="5238750" y="1266825"/>
            <a:ext cx="1638300" cy="71437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BA6850-CA76-BC25-6D37-DBF4EB88C071}"/>
              </a:ext>
            </a:extLst>
          </p:cNvPr>
          <p:cNvSpPr>
            <a:spLocks noGrp="1"/>
          </p:cNvSpPr>
          <p:nvPr>
            <p:ph type="title"/>
          </p:nvPr>
        </p:nvSpPr>
        <p:spPr/>
        <p:txBody>
          <a:bodyPr/>
          <a:lstStyle/>
          <a:p>
            <a:r>
              <a:rPr lang="en-US" dirty="0">
                <a:solidFill>
                  <a:schemeClr val="bg1"/>
                </a:solidFill>
              </a:rPr>
              <a:t>Expense Types and Documentation</a:t>
            </a:r>
          </a:p>
        </p:txBody>
      </p:sp>
    </p:spTree>
    <p:extLst>
      <p:ext uri="{BB962C8B-B14F-4D97-AF65-F5344CB8AC3E}">
        <p14:creationId xmlns:p14="http://schemas.microsoft.com/office/powerpoint/2010/main" val="4048923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E4BAC1E-0462-F549-8EDE-97E468D67889}"/>
              </a:ext>
            </a:extLst>
          </p:cNvPr>
          <p:cNvSpPr>
            <a:spLocks noGrp="1"/>
          </p:cNvSpPr>
          <p:nvPr>
            <p:ph type="body" sz="quarter" idx="10"/>
          </p:nvPr>
        </p:nvSpPr>
        <p:spPr/>
        <p:txBody>
          <a:bodyPr>
            <a:normAutofit lnSpcReduction="10000"/>
          </a:bodyPr>
          <a:lstStyle/>
          <a:p>
            <a:r>
              <a:rPr lang="en-US" dirty="0"/>
              <a:t>Each expense type requires different documentation. Overall, documentation must show the relevant information for the business purpose.</a:t>
            </a:r>
          </a:p>
        </p:txBody>
      </p:sp>
      <p:sp>
        <p:nvSpPr>
          <p:cNvPr id="3" name="Title 2">
            <a:extLst>
              <a:ext uri="{FF2B5EF4-FFF2-40B4-BE49-F238E27FC236}">
                <a16:creationId xmlns:a16="http://schemas.microsoft.com/office/drawing/2014/main" id="{FB2AA308-5CB6-FD4B-9C23-36D01C64EE8F}"/>
              </a:ext>
            </a:extLst>
          </p:cNvPr>
          <p:cNvSpPr>
            <a:spLocks noGrp="1"/>
          </p:cNvSpPr>
          <p:nvPr>
            <p:ph type="title"/>
          </p:nvPr>
        </p:nvSpPr>
        <p:spPr/>
        <p:txBody>
          <a:bodyPr>
            <a:normAutofit fontScale="90000"/>
          </a:bodyPr>
          <a:lstStyle/>
          <a:p>
            <a:pPr>
              <a:lnSpc>
                <a:spcPct val="100000"/>
              </a:lnSpc>
            </a:pPr>
            <a:r>
              <a:rPr lang="en-US" dirty="0"/>
              <a:t>Common Expense Types</a:t>
            </a:r>
          </a:p>
        </p:txBody>
      </p:sp>
      <p:sp>
        <p:nvSpPr>
          <p:cNvPr id="4" name="Text Placeholder 3">
            <a:extLst>
              <a:ext uri="{FF2B5EF4-FFF2-40B4-BE49-F238E27FC236}">
                <a16:creationId xmlns:a16="http://schemas.microsoft.com/office/drawing/2014/main" id="{0A4702EF-6580-B24B-8E28-77B52CB0A4F0}"/>
              </a:ext>
            </a:extLst>
          </p:cNvPr>
          <p:cNvSpPr>
            <a:spLocks noGrp="1"/>
          </p:cNvSpPr>
          <p:nvPr>
            <p:ph type="body" idx="1"/>
          </p:nvPr>
        </p:nvSpPr>
        <p:spPr>
          <a:xfrm>
            <a:off x="704850" y="2305878"/>
            <a:ext cx="3312709" cy="3865435"/>
          </a:xfrm>
        </p:spPr>
        <p:txBody>
          <a:bodyPr/>
          <a:lstStyle/>
          <a:p>
            <a:pPr marL="285750" indent="-285750">
              <a:lnSpc>
                <a:spcPct val="100000"/>
              </a:lnSpc>
              <a:buFont typeface="Arial" panose="020B0604020202020204" pitchFamily="34" charset="0"/>
              <a:buChar char="•"/>
            </a:pPr>
            <a:r>
              <a:rPr lang="en-US" dirty="0"/>
              <a:t>Per Diem</a:t>
            </a:r>
          </a:p>
          <a:p>
            <a:pPr marL="285750" indent="-285750">
              <a:lnSpc>
                <a:spcPct val="100000"/>
              </a:lnSpc>
              <a:buFont typeface="Arial" panose="020B0604020202020204" pitchFamily="34" charset="0"/>
              <a:buChar char="•"/>
            </a:pPr>
            <a:r>
              <a:rPr lang="en-US" dirty="0"/>
              <a:t>Mileage</a:t>
            </a:r>
          </a:p>
          <a:p>
            <a:pPr marL="285750" indent="-285750">
              <a:lnSpc>
                <a:spcPct val="100000"/>
              </a:lnSpc>
              <a:buFont typeface="Arial" panose="020B0604020202020204" pitchFamily="34" charset="0"/>
              <a:buChar char="•"/>
            </a:pPr>
            <a:r>
              <a:rPr lang="en-US" dirty="0"/>
              <a:t>Supplies</a:t>
            </a:r>
          </a:p>
          <a:p>
            <a:pPr marL="285750" indent="-285750">
              <a:lnSpc>
                <a:spcPct val="100000"/>
              </a:lnSpc>
              <a:buFont typeface="Arial" panose="020B0604020202020204" pitchFamily="34" charset="0"/>
              <a:buChar char="•"/>
            </a:pPr>
            <a:r>
              <a:rPr lang="en-US" dirty="0"/>
              <a:t>Business Meals/Student Group Meals</a:t>
            </a:r>
          </a:p>
          <a:p>
            <a:pPr marL="285750" indent="-285750">
              <a:lnSpc>
                <a:spcPct val="100000"/>
              </a:lnSpc>
              <a:buFont typeface="Arial" panose="020B0604020202020204" pitchFamily="34" charset="0"/>
              <a:buChar char="•"/>
            </a:pPr>
            <a:r>
              <a:rPr lang="en-US" dirty="0"/>
              <a:t>Registration Fees/Memberships &amp; Dues</a:t>
            </a:r>
          </a:p>
          <a:p>
            <a:pPr marL="285750" indent="-285750">
              <a:lnSpc>
                <a:spcPct val="100000"/>
              </a:lnSpc>
              <a:buFont typeface="Arial" panose="020B0604020202020204" pitchFamily="34" charset="0"/>
              <a:buChar char="•"/>
            </a:pPr>
            <a:r>
              <a:rPr lang="en-US" dirty="0"/>
              <a:t>Hotel</a:t>
            </a:r>
          </a:p>
        </p:txBody>
      </p:sp>
      <p:sp>
        <p:nvSpPr>
          <p:cNvPr id="5" name="Text Placeholder 4">
            <a:extLst>
              <a:ext uri="{FF2B5EF4-FFF2-40B4-BE49-F238E27FC236}">
                <a16:creationId xmlns:a16="http://schemas.microsoft.com/office/drawing/2014/main" id="{E5ABA528-1CC6-DA4A-A37E-F548671DCDC3}"/>
              </a:ext>
            </a:extLst>
          </p:cNvPr>
          <p:cNvSpPr>
            <a:spLocks noGrp="1"/>
          </p:cNvSpPr>
          <p:nvPr>
            <p:ph type="body" sz="quarter" idx="12"/>
          </p:nvPr>
        </p:nvSpPr>
        <p:spPr/>
        <p:txBody>
          <a:bodyPr/>
          <a:lstStyle/>
          <a:p>
            <a:pPr>
              <a:lnSpc>
                <a:spcPct val="100000"/>
              </a:lnSpc>
            </a:pPr>
            <a:r>
              <a:rPr lang="en-US" dirty="0"/>
              <a:t>What documentation is needed?</a:t>
            </a:r>
          </a:p>
        </p:txBody>
      </p:sp>
      <p:sp>
        <p:nvSpPr>
          <p:cNvPr id="6" name="Text Placeholder 3">
            <a:extLst>
              <a:ext uri="{FF2B5EF4-FFF2-40B4-BE49-F238E27FC236}">
                <a16:creationId xmlns:a16="http://schemas.microsoft.com/office/drawing/2014/main" id="{7E5BEFE3-4B17-1511-C90D-2D9C4FE02ADF}"/>
              </a:ext>
            </a:extLst>
          </p:cNvPr>
          <p:cNvSpPr txBox="1">
            <a:spLocks/>
          </p:cNvSpPr>
          <p:nvPr/>
        </p:nvSpPr>
        <p:spPr>
          <a:xfrm>
            <a:off x="3996313" y="2299876"/>
            <a:ext cx="3312709" cy="3865435"/>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800" b="0" i="0" kern="1200">
                <a:solidFill>
                  <a:schemeClr val="tx1"/>
                </a:solidFill>
                <a:latin typeface="Arial" panose="020B0604020202020204" pitchFamily="34" charset="0"/>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0" i="0" kern="1200">
                <a:solidFill>
                  <a:schemeClr val="tx1">
                    <a:tint val="75000"/>
                  </a:schemeClr>
                </a:solidFill>
                <a:latin typeface="Arial" panose="020B0604020202020204" pitchFamily="34"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0" i="0" kern="1200">
                <a:solidFill>
                  <a:schemeClr val="tx1">
                    <a:tint val="75000"/>
                  </a:schemeClr>
                </a:solidFill>
                <a:latin typeface="Arial" panose="020B0604020202020204" pitchFamily="34" charset="0"/>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0" i="0" kern="1200">
                <a:solidFill>
                  <a:schemeClr val="tx1">
                    <a:tint val="75000"/>
                  </a:schemeClr>
                </a:solidFill>
                <a:latin typeface="Arial" panose="020B0604020202020204" pitchFamily="34" charset="0"/>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0" i="0" kern="1200">
                <a:solidFill>
                  <a:schemeClr val="tx1">
                    <a:tint val="75000"/>
                  </a:schemeClr>
                </a:solidFill>
                <a:latin typeface="Arial" panose="020B0604020202020204" pitchFamily="34" charset="0"/>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285750" indent="-285750">
              <a:lnSpc>
                <a:spcPct val="100000"/>
              </a:lnSpc>
              <a:buFont typeface="Arial" panose="020B0604020202020204" pitchFamily="34" charset="0"/>
              <a:buChar char="•"/>
            </a:pPr>
            <a:r>
              <a:rPr lang="en-US" dirty="0"/>
              <a:t>Airfare</a:t>
            </a:r>
          </a:p>
          <a:p>
            <a:pPr marL="285750" indent="-285750">
              <a:lnSpc>
                <a:spcPct val="100000"/>
              </a:lnSpc>
              <a:buFont typeface="Arial" panose="020B0604020202020204" pitchFamily="34" charset="0"/>
              <a:buChar char="•"/>
            </a:pPr>
            <a:r>
              <a:rPr lang="en-US" dirty="0"/>
              <a:t>Rental Car</a:t>
            </a:r>
          </a:p>
          <a:p>
            <a:pPr marL="285750" indent="-285750">
              <a:lnSpc>
                <a:spcPct val="100000"/>
              </a:lnSpc>
              <a:buFont typeface="Arial" panose="020B0604020202020204" pitchFamily="34" charset="0"/>
              <a:buChar char="•"/>
            </a:pPr>
            <a:r>
              <a:rPr lang="en-US" dirty="0"/>
              <a:t>Fuel</a:t>
            </a:r>
          </a:p>
          <a:p>
            <a:pPr marL="285750" indent="-285750">
              <a:lnSpc>
                <a:spcPct val="100000"/>
              </a:lnSpc>
              <a:buFont typeface="Arial" panose="020B0604020202020204" pitchFamily="34" charset="0"/>
              <a:buChar char="•"/>
            </a:pPr>
            <a:r>
              <a:rPr lang="en-US" dirty="0"/>
              <a:t>Taxi &amp; Rideshare</a:t>
            </a:r>
          </a:p>
          <a:p>
            <a:pPr marL="285750" indent="-285750">
              <a:lnSpc>
                <a:spcPct val="100000"/>
              </a:lnSpc>
              <a:buFont typeface="Arial" panose="020B0604020202020204" pitchFamily="34" charset="0"/>
              <a:buChar char="•"/>
            </a:pPr>
            <a:r>
              <a:rPr lang="en-US" dirty="0"/>
              <a:t>Tolls</a:t>
            </a:r>
          </a:p>
          <a:p>
            <a:pPr marL="285750" indent="-285750">
              <a:lnSpc>
                <a:spcPct val="100000"/>
              </a:lnSpc>
              <a:buFont typeface="Arial" panose="020B0604020202020204" pitchFamily="34" charset="0"/>
              <a:buChar char="•"/>
            </a:pPr>
            <a:r>
              <a:rPr lang="en-US" dirty="0"/>
              <a:t>Parking</a:t>
            </a:r>
          </a:p>
          <a:p>
            <a:pPr marL="285750" indent="-285750">
              <a:lnSpc>
                <a:spcPct val="100000"/>
              </a:lnSpc>
              <a:buFont typeface="Arial" panose="020B0604020202020204" pitchFamily="34" charset="0"/>
              <a:buChar char="•"/>
            </a:pPr>
            <a:r>
              <a:rPr lang="en-US" dirty="0"/>
              <a:t>Public Transportation</a:t>
            </a:r>
          </a:p>
          <a:p>
            <a:pPr marL="285750" indent="-285750">
              <a:lnSpc>
                <a:spcPct val="100000"/>
              </a:lnSpc>
              <a:buFont typeface="Arial" panose="020B0604020202020204" pitchFamily="34" charset="0"/>
              <a:buChar char="•"/>
            </a:pPr>
            <a:r>
              <a:rPr lang="en-US" dirty="0"/>
              <a:t>Software</a:t>
            </a:r>
          </a:p>
        </p:txBody>
      </p:sp>
    </p:spTree>
    <p:extLst>
      <p:ext uri="{BB962C8B-B14F-4D97-AF65-F5344CB8AC3E}">
        <p14:creationId xmlns:p14="http://schemas.microsoft.com/office/powerpoint/2010/main" val="2321050947"/>
      </p:ext>
    </p:extLst>
  </p:cSld>
  <p:clrMapOvr>
    <a:masterClrMapping/>
  </p:clrMapOvr>
</p:sld>
</file>

<file path=ppt/theme/theme1.xml><?xml version="1.0" encoding="utf-8"?>
<a:theme xmlns:a="http://schemas.openxmlformats.org/drawingml/2006/main" name="Office Theme">
  <a:themeElements>
    <a:clrScheme name="Custom 2">
      <a:dk1>
        <a:srgbClr val="000000"/>
      </a:dk1>
      <a:lt1>
        <a:srgbClr val="FFFFFF"/>
      </a:lt1>
      <a:dk2>
        <a:srgbClr val="FD5000"/>
      </a:dk2>
      <a:lt2>
        <a:srgbClr val="4F2C1D"/>
      </a:lt2>
      <a:accent1>
        <a:srgbClr val="F1C051"/>
      </a:accent1>
      <a:accent2>
        <a:srgbClr val="C0957E"/>
      </a:accent2>
      <a:accent3>
        <a:srgbClr val="DDA6A5"/>
      </a:accent3>
      <a:accent4>
        <a:srgbClr val="F18079"/>
      </a:accent4>
      <a:accent5>
        <a:srgbClr val="80BAAC"/>
      </a:accent5>
      <a:accent6>
        <a:srgbClr val="1B616D"/>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1859</TotalTime>
  <Words>2394</Words>
  <Application>Microsoft Office PowerPoint</Application>
  <PresentationFormat>Widescreen</PresentationFormat>
  <Paragraphs>193</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Avenir Next</vt:lpstr>
      <vt:lpstr>Avenir Next Medium</vt:lpstr>
      <vt:lpstr>Calibri</vt:lpstr>
      <vt:lpstr>Century Schoolbook</vt:lpstr>
      <vt:lpstr>Courier New</vt:lpstr>
      <vt:lpstr>Office Theme</vt:lpstr>
      <vt:lpstr>Emburse Enterprise</vt:lpstr>
      <vt:lpstr>Outline</vt:lpstr>
      <vt:lpstr>Bowling Green State University shall conduct its business-related travel activities in an efficient and cost-effective manner that supports the mission of the university while maintaining compliance with applicable state and federal laws and regulations.</vt:lpstr>
      <vt:lpstr>Reimbursement Overview</vt:lpstr>
      <vt:lpstr>Business Purposes</vt:lpstr>
      <vt:lpstr>Business Purpose</vt:lpstr>
      <vt:lpstr>Business Purpose (cont.)</vt:lpstr>
      <vt:lpstr>Expense Types and Documentation</vt:lpstr>
      <vt:lpstr>Common Expense Types</vt:lpstr>
      <vt:lpstr>Per Diem</vt:lpstr>
      <vt:lpstr>Mileage</vt:lpstr>
      <vt:lpstr>Mileage (cont.)</vt:lpstr>
      <vt:lpstr>Supplies</vt:lpstr>
      <vt:lpstr>Business Meals/Student Group Meals</vt:lpstr>
      <vt:lpstr>Registration Fees/Memberships &amp; Dues</vt:lpstr>
      <vt:lpstr>Hotel</vt:lpstr>
      <vt:lpstr>Airfare</vt:lpstr>
      <vt:lpstr>Rental Car</vt:lpstr>
      <vt:lpstr>Fuel</vt:lpstr>
      <vt:lpstr>Taxi &amp; Rideshare</vt:lpstr>
      <vt:lpstr>Tolls, Parking or Public Transportation</vt:lpstr>
      <vt:lpstr>Software</vt:lpstr>
      <vt:lpstr>International Travel</vt:lpstr>
      <vt:lpstr>This term refers to travel whenever a destination is outside the fifty States of the United States of America or the District of Columbia. Travel to U.S. territories (including American Samoa, Guam, Northern Mariana Islands, Puerto Rico, the U.S. Virgin Islands, and the United States Minor Outlying Islands) and journeys on the high seas are also considered international travel.</vt:lpstr>
      <vt:lpstr>International Travel</vt:lpstr>
      <vt:lpstr>Summary</vt:lpstr>
      <vt:lpstr>Any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Josie N Jonckheere</dc:creator>
  <cp:lastModifiedBy>Rachel Lee Nitschke</cp:lastModifiedBy>
  <cp:revision>22</cp:revision>
  <dcterms:created xsi:type="dcterms:W3CDTF">2022-02-17T18:59:14Z</dcterms:created>
  <dcterms:modified xsi:type="dcterms:W3CDTF">2025-09-24T18:42:21Z</dcterms:modified>
</cp:coreProperties>
</file>