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sldIdLst>
    <p:sldId id="256" r:id="rId2"/>
    <p:sldId id="266" r:id="rId3"/>
    <p:sldId id="267" r:id="rId4"/>
    <p:sldId id="268"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EFEF"/>
    <a:srgbClr val="ECECEC"/>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9A47B2-4C56-4EB7-93F7-1BD42A28973D}" v="1" dt="2024-03-26T12:55:00.1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38"/>
    <p:restoredTop sz="96327"/>
  </p:normalViewPr>
  <p:slideViewPr>
    <p:cSldViewPr snapToGrid="0" snapToObjects="1">
      <p:cViewPr varScale="1">
        <p:scale>
          <a:sx n="101" d="100"/>
          <a:sy n="101" d="100"/>
        </p:scale>
        <p:origin x="12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03058C-361E-E145-A447-9898E6388A2D}" type="datetimeFigureOut">
              <a:rPr lang="en-US" smtClean="0"/>
              <a:t>3/26/2024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BC654A-EAFE-EA47-9EEF-960260462C6D}" type="slidenum">
              <a:rPr lang="en-US" smtClean="0"/>
              <a:t>‹#›</a:t>
            </a:fld>
            <a:endParaRPr lang="en-US"/>
          </a:p>
        </p:txBody>
      </p:sp>
    </p:spTree>
    <p:extLst>
      <p:ext uri="{BB962C8B-B14F-4D97-AF65-F5344CB8AC3E}">
        <p14:creationId xmlns:p14="http://schemas.microsoft.com/office/powerpoint/2010/main" val="2353350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3636E-4D60-B749-9056-4578D8B46D35}"/>
              </a:ext>
            </a:extLst>
          </p:cNvPr>
          <p:cNvSpPr>
            <a:spLocks noGrp="1"/>
          </p:cNvSpPr>
          <p:nvPr>
            <p:ph type="ctrTitle" hasCustomPrompt="1"/>
          </p:nvPr>
        </p:nvSpPr>
        <p:spPr>
          <a:xfrm>
            <a:off x="2259494" y="2050264"/>
            <a:ext cx="8250477" cy="990600"/>
          </a:xfrm>
        </p:spPr>
        <p:txBody>
          <a:bodyPr anchor="b">
            <a:noAutofit/>
          </a:bodyPr>
          <a:lstStyle>
            <a:lvl1pPr algn="l">
              <a:defRPr sz="6000">
                <a:solidFill>
                  <a:schemeClr val="tx2"/>
                </a:solidFill>
              </a:defRPr>
            </a:lvl1pPr>
          </a:lstStyle>
          <a:p>
            <a:r>
              <a:rPr lang="en-US" dirty="0"/>
              <a:t>First level title</a:t>
            </a:r>
          </a:p>
        </p:txBody>
      </p:sp>
      <p:sp>
        <p:nvSpPr>
          <p:cNvPr id="3" name="Subtitle 2">
            <a:extLst>
              <a:ext uri="{FF2B5EF4-FFF2-40B4-BE49-F238E27FC236}">
                <a16:creationId xmlns:a16="http://schemas.microsoft.com/office/drawing/2014/main" id="{3C79EE6F-6EFC-7346-A7DA-5E43397C4DB3}"/>
              </a:ext>
            </a:extLst>
          </p:cNvPr>
          <p:cNvSpPr>
            <a:spLocks noGrp="1"/>
          </p:cNvSpPr>
          <p:nvPr>
            <p:ph type="subTitle" idx="1" hasCustomPrompt="1"/>
          </p:nvPr>
        </p:nvSpPr>
        <p:spPr>
          <a:xfrm>
            <a:off x="2259494" y="4087528"/>
            <a:ext cx="8858721" cy="458285"/>
          </a:xfrm>
        </p:spPr>
        <p:txBody>
          <a:bodyPr>
            <a:normAutofit/>
          </a:bodyPr>
          <a:lstStyle>
            <a:lvl1pPr marL="0" indent="0" algn="l">
              <a:buNone/>
              <a:defRPr sz="20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 ADJUST BRACKETS IF NECESSARY</a:t>
            </a:r>
          </a:p>
        </p:txBody>
      </p:sp>
      <p:grpSp>
        <p:nvGrpSpPr>
          <p:cNvPr id="7" name="Group 6">
            <a:extLst>
              <a:ext uri="{FF2B5EF4-FFF2-40B4-BE49-F238E27FC236}">
                <a16:creationId xmlns:a16="http://schemas.microsoft.com/office/drawing/2014/main" id="{FCA86C65-D37E-ED4D-80D2-86E681D91401}"/>
              </a:ext>
            </a:extLst>
          </p:cNvPr>
          <p:cNvGrpSpPr/>
          <p:nvPr userDrawn="1"/>
        </p:nvGrpSpPr>
        <p:grpSpPr>
          <a:xfrm>
            <a:off x="1879600" y="1634338"/>
            <a:ext cx="988388" cy="3289300"/>
            <a:chOff x="1504950" y="1122363"/>
            <a:chExt cx="1363038" cy="4135437"/>
          </a:xfrm>
        </p:grpSpPr>
        <p:cxnSp>
          <p:nvCxnSpPr>
            <p:cNvPr id="8" name="Straight Connector 7">
              <a:extLst>
                <a:ext uri="{FF2B5EF4-FFF2-40B4-BE49-F238E27FC236}">
                  <a16:creationId xmlns:a16="http://schemas.microsoft.com/office/drawing/2014/main" id="{C7C0004C-6591-9A49-AFD0-F780A60622C8}"/>
                </a:ext>
              </a:extLst>
            </p:cNvPr>
            <p:cNvCxnSpPr/>
            <p:nvPr/>
          </p:nvCxnSpPr>
          <p:spPr>
            <a:xfrm flipH="1">
              <a:off x="1504950" y="1122363"/>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2DFDFF34-AC7D-6244-A215-294C36D9181E}"/>
                </a:ext>
              </a:extLst>
            </p:cNvPr>
            <p:cNvCxnSpPr/>
            <p:nvPr/>
          </p:nvCxnSpPr>
          <p:spPr>
            <a:xfrm>
              <a:off x="1524000" y="1122363"/>
              <a:ext cx="0" cy="4135437"/>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0" name="Straight Connector 9">
              <a:extLst>
                <a:ext uri="{FF2B5EF4-FFF2-40B4-BE49-F238E27FC236}">
                  <a16:creationId xmlns:a16="http://schemas.microsoft.com/office/drawing/2014/main" id="{0E3778CD-FB81-3347-AB84-341840F460CD}"/>
                </a:ext>
              </a:extLst>
            </p:cNvPr>
            <p:cNvCxnSpPr/>
            <p:nvPr/>
          </p:nvCxnSpPr>
          <p:spPr>
            <a:xfrm>
              <a:off x="1504950" y="5257800"/>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pSp>
      <p:sp>
        <p:nvSpPr>
          <p:cNvPr id="27" name="Text Placeholder 26">
            <a:extLst>
              <a:ext uri="{FF2B5EF4-FFF2-40B4-BE49-F238E27FC236}">
                <a16:creationId xmlns:a16="http://schemas.microsoft.com/office/drawing/2014/main" id="{5EAF1DD6-F101-0848-B467-35CEE480263A}"/>
              </a:ext>
            </a:extLst>
          </p:cNvPr>
          <p:cNvSpPr>
            <a:spLocks noGrp="1"/>
          </p:cNvSpPr>
          <p:nvPr>
            <p:ph type="body" sz="quarter" idx="15" hasCustomPrompt="1"/>
          </p:nvPr>
        </p:nvSpPr>
        <p:spPr>
          <a:xfrm>
            <a:off x="2867988" y="2905918"/>
            <a:ext cx="8250237" cy="911220"/>
          </a:xfrm>
        </p:spPr>
        <p:txBody>
          <a:bodyPr>
            <a:noAutofit/>
          </a:bodyPr>
          <a:lstStyle>
            <a:lvl1pPr marL="0" indent="0">
              <a:buNone/>
              <a:defRPr sz="6000" b="0" i="1">
                <a:solidFill>
                  <a:schemeClr val="tx2"/>
                </a:solidFill>
                <a:latin typeface="Century Schoolbook" panose="02040604050505020304" pitchFamily="18" charset="0"/>
              </a:defRPr>
            </a:lvl1pPr>
          </a:lstStyle>
          <a:p>
            <a:pPr lvl="0"/>
            <a:r>
              <a:rPr lang="en-US" dirty="0"/>
              <a:t>Second level title</a:t>
            </a:r>
          </a:p>
        </p:txBody>
      </p:sp>
      <p:sp>
        <p:nvSpPr>
          <p:cNvPr id="4" name="Date Placeholder 3">
            <a:extLst>
              <a:ext uri="{FF2B5EF4-FFF2-40B4-BE49-F238E27FC236}">
                <a16:creationId xmlns:a16="http://schemas.microsoft.com/office/drawing/2014/main" id="{3DA78F0D-F18F-7596-E67A-B0B4712E1829}"/>
              </a:ext>
            </a:extLst>
          </p:cNvPr>
          <p:cNvSpPr>
            <a:spLocks noGrp="1"/>
          </p:cNvSpPr>
          <p:nvPr>
            <p:ph type="dt" sz="half" idx="16"/>
          </p:nvPr>
        </p:nvSpPr>
        <p:spPr/>
        <p:txBody>
          <a:bodyPr/>
          <a:lstStyle/>
          <a:p>
            <a:fld id="{667FA0EC-ECD2-634A-B364-0B40FB09DA51}" type="datetime1">
              <a:rPr lang="en-US" smtClean="0"/>
              <a:t>3/26/2024</a:t>
            </a:fld>
            <a:endParaRPr lang="en-US" dirty="0"/>
          </a:p>
        </p:txBody>
      </p:sp>
      <p:sp>
        <p:nvSpPr>
          <p:cNvPr id="5" name="Footer Placeholder 4">
            <a:extLst>
              <a:ext uri="{FF2B5EF4-FFF2-40B4-BE49-F238E27FC236}">
                <a16:creationId xmlns:a16="http://schemas.microsoft.com/office/drawing/2014/main" id="{5552D2E6-122E-33D8-9F2C-7817838C77C4}"/>
              </a:ext>
            </a:extLst>
          </p:cNvPr>
          <p:cNvSpPr>
            <a:spLocks noGrp="1"/>
          </p:cNvSpPr>
          <p:nvPr>
            <p:ph type="ftr" sz="quarter" idx="17"/>
          </p:nvPr>
        </p:nvSpPr>
        <p:spPr/>
        <p:txBody>
          <a:bodyPr/>
          <a:lstStyle/>
          <a:p>
            <a:endParaRPr lang="en-US" dirty="0"/>
          </a:p>
        </p:txBody>
      </p:sp>
      <p:sp>
        <p:nvSpPr>
          <p:cNvPr id="6" name="Slide Number Placeholder 5">
            <a:extLst>
              <a:ext uri="{FF2B5EF4-FFF2-40B4-BE49-F238E27FC236}">
                <a16:creationId xmlns:a16="http://schemas.microsoft.com/office/drawing/2014/main" id="{5B4046A6-17AC-465D-65A6-99633FDB942D}"/>
              </a:ext>
            </a:extLst>
          </p:cNvPr>
          <p:cNvSpPr>
            <a:spLocks noGrp="1"/>
          </p:cNvSpPr>
          <p:nvPr>
            <p:ph type="sldNum" sz="quarter" idx="18"/>
          </p:nvPr>
        </p:nvSpPr>
        <p:spPr/>
        <p:txBody>
          <a:bodyPr/>
          <a:lstStyle/>
          <a:p>
            <a:fld id="{A5D574CE-C4BB-BE48-B6BD-49297EFA31EB}" type="slidenum">
              <a:rPr lang="en-US" smtClean="0"/>
              <a:pPr/>
              <a:t>‹#›</a:t>
            </a:fld>
            <a:endParaRPr lang="en-US" dirty="0"/>
          </a:p>
        </p:txBody>
      </p:sp>
      <p:pic>
        <p:nvPicPr>
          <p:cNvPr id="15" name="Picture 14">
            <a:extLst>
              <a:ext uri="{FF2B5EF4-FFF2-40B4-BE49-F238E27FC236}">
                <a16:creationId xmlns:a16="http://schemas.microsoft.com/office/drawing/2014/main" id="{5C8DE0A2-2618-EF1E-2AED-168D4F6BA831}"/>
              </a:ext>
            </a:extLst>
          </p:cNvPr>
          <p:cNvPicPr>
            <a:picLocks noChangeAspect="1"/>
          </p:cNvPicPr>
          <p:nvPr userDrawn="1"/>
        </p:nvPicPr>
        <p:blipFill>
          <a:blip r:embed="rId2"/>
          <a:stretch>
            <a:fillRect/>
          </a:stretch>
        </p:blipFill>
        <p:spPr>
          <a:xfrm>
            <a:off x="8020878" y="5243241"/>
            <a:ext cx="3332922" cy="811494"/>
          </a:xfrm>
          <a:prstGeom prst="rect">
            <a:avLst/>
          </a:prstGeom>
        </p:spPr>
      </p:pic>
    </p:spTree>
    <p:extLst>
      <p:ext uri="{BB962C8B-B14F-4D97-AF65-F5344CB8AC3E}">
        <p14:creationId xmlns:p14="http://schemas.microsoft.com/office/powerpoint/2010/main" val="21637304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5" name="Text Placeholder 13">
            <a:extLst>
              <a:ext uri="{FF2B5EF4-FFF2-40B4-BE49-F238E27FC236}">
                <a16:creationId xmlns:a16="http://schemas.microsoft.com/office/drawing/2014/main" id="{76ACF98F-6E56-F244-8F51-15C57466D822}"/>
              </a:ext>
            </a:extLst>
          </p:cNvPr>
          <p:cNvSpPr>
            <a:spLocks noGrp="1"/>
          </p:cNvSpPr>
          <p:nvPr>
            <p:ph type="body" sz="quarter" idx="10"/>
          </p:nvPr>
        </p:nvSpPr>
        <p:spPr>
          <a:xfrm>
            <a:off x="6432273" y="1587732"/>
            <a:ext cx="5054875" cy="4243226"/>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sp>
        <p:nvSpPr>
          <p:cNvPr id="9" name="Content Placeholder 5">
            <a:extLst>
              <a:ext uri="{FF2B5EF4-FFF2-40B4-BE49-F238E27FC236}">
                <a16:creationId xmlns:a16="http://schemas.microsoft.com/office/drawing/2014/main" id="{51C4E1FE-8C4D-4083-ACFC-4F109FEA44DC}"/>
              </a:ext>
            </a:extLst>
          </p:cNvPr>
          <p:cNvSpPr>
            <a:spLocks noGrp="1"/>
          </p:cNvSpPr>
          <p:nvPr>
            <p:ph sz="quarter" idx="17"/>
          </p:nvPr>
        </p:nvSpPr>
        <p:spPr>
          <a:xfrm>
            <a:off x="704851" y="1587731"/>
            <a:ext cx="5391149" cy="4219979"/>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699E7165-0964-4F34-0680-775022572E04}"/>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35926776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hasCustomPrompt="1"/>
          </p:nvPr>
        </p:nvSpPr>
        <p:spPr>
          <a:xfrm>
            <a:off x="8174442" y="2564244"/>
            <a:ext cx="3262183" cy="1824675"/>
          </a:xfrm>
        </p:spPr>
        <p:txBody>
          <a:bodyPr>
            <a:normAutofit/>
          </a:bodyPr>
          <a:lstStyle>
            <a:lvl1pPr marL="0" indent="0">
              <a:lnSpc>
                <a:spcPct val="100000"/>
              </a:lnSpc>
              <a:buClr>
                <a:schemeClr val="accent6"/>
              </a:buClr>
              <a:buFont typeface="Courier New" panose="02070309020205020404" pitchFamily="49" charset="0"/>
              <a:buNone/>
              <a:defRPr sz="2000">
                <a:solidFill>
                  <a:schemeClr val="accent6"/>
                </a:solidFill>
              </a:defRPr>
            </a:lvl1pPr>
            <a:lvl2pPr marL="457200" indent="0">
              <a:buClr>
                <a:schemeClr val="accent6"/>
              </a:buClr>
              <a:buFont typeface="Courier New" panose="02070309020205020404" pitchFamily="49" charset="0"/>
              <a:buNone/>
              <a:defRPr sz="2000"/>
            </a:lvl2pPr>
            <a:lvl3pPr marL="914400" indent="0">
              <a:buClr>
                <a:schemeClr val="accent6"/>
              </a:buClr>
              <a:buFont typeface="Courier New" panose="02070309020205020404" pitchFamily="49" charset="0"/>
              <a:buNone/>
              <a:defRPr sz="2000" b="0" i="0">
                <a:latin typeface="Avenir Next Medium" panose="020B0503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CALLOUT STATEMENT PLACEHOLDER TEXT. ADJUST THE TEXT BOX AND BRACKET LENGTH TO FIT THE AMOUNT OF TEXT IN THE CALLOUT. </a:t>
            </a:r>
          </a:p>
        </p:txBody>
      </p:sp>
      <p:grpSp>
        <p:nvGrpSpPr>
          <p:cNvPr id="7" name="Group 6">
            <a:extLst>
              <a:ext uri="{FF2B5EF4-FFF2-40B4-BE49-F238E27FC236}">
                <a16:creationId xmlns:a16="http://schemas.microsoft.com/office/drawing/2014/main" id="{D630F28A-CDA9-7D48-9D73-1503281E7300}"/>
              </a:ext>
            </a:extLst>
          </p:cNvPr>
          <p:cNvGrpSpPr/>
          <p:nvPr userDrawn="1"/>
        </p:nvGrpSpPr>
        <p:grpSpPr>
          <a:xfrm>
            <a:off x="7977819" y="2306124"/>
            <a:ext cx="472795" cy="2317580"/>
            <a:chOff x="1504950" y="1122363"/>
            <a:chExt cx="1363038" cy="4135437"/>
          </a:xfrm>
        </p:grpSpPr>
        <p:cxnSp>
          <p:nvCxnSpPr>
            <p:cNvPr id="11" name="Straight Connector 10">
              <a:extLst>
                <a:ext uri="{FF2B5EF4-FFF2-40B4-BE49-F238E27FC236}">
                  <a16:creationId xmlns:a16="http://schemas.microsoft.com/office/drawing/2014/main" id="{8E56476B-DD48-9946-99D9-6BB5C91CD5DF}"/>
                </a:ext>
              </a:extLst>
            </p:cNvPr>
            <p:cNvCxnSpPr/>
            <p:nvPr/>
          </p:nvCxnSpPr>
          <p:spPr>
            <a:xfrm flipH="1">
              <a:off x="1504950" y="1122363"/>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051CA40A-8361-F749-BCAE-CBEFCB8A322E}"/>
                </a:ext>
              </a:extLst>
            </p:cNvPr>
            <p:cNvCxnSpPr/>
            <p:nvPr/>
          </p:nvCxnSpPr>
          <p:spPr>
            <a:xfrm>
              <a:off x="1524000" y="1122363"/>
              <a:ext cx="0" cy="4135437"/>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AA40B350-97AE-7E41-AF08-92A81D26EA64}"/>
                </a:ext>
              </a:extLst>
            </p:cNvPr>
            <p:cNvCxnSpPr/>
            <p:nvPr/>
          </p:nvCxnSpPr>
          <p:spPr>
            <a:xfrm>
              <a:off x="1504950" y="5257800"/>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pSp>
      <p:sp>
        <p:nvSpPr>
          <p:cNvPr id="17" name="Title 1">
            <a:extLst>
              <a:ext uri="{FF2B5EF4-FFF2-40B4-BE49-F238E27FC236}">
                <a16:creationId xmlns:a16="http://schemas.microsoft.com/office/drawing/2014/main" id="{1447F169-E97E-D64F-8C4A-338153BBB18B}"/>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9" name="Text Placeholder 17">
            <a:extLst>
              <a:ext uri="{FF2B5EF4-FFF2-40B4-BE49-F238E27FC236}">
                <a16:creationId xmlns:a16="http://schemas.microsoft.com/office/drawing/2014/main" id="{2F1ED104-0749-9D45-AEC9-40ACA7E4BD84}"/>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7FAC7C81-C2B9-9570-EA1B-36D2990B8D68}"/>
              </a:ext>
            </a:extLst>
          </p:cNvPr>
          <p:cNvSpPr>
            <a:spLocks noGrp="1"/>
          </p:cNvSpPr>
          <p:nvPr>
            <p:ph type="dt" sz="half" idx="13"/>
          </p:nvPr>
        </p:nvSpPr>
        <p:spPr/>
        <p:txBody>
          <a:bodyPr/>
          <a:lstStyle/>
          <a:p>
            <a:fld id="{1F77E886-F802-2143-B929-1AF8913510BB}" type="datetime1">
              <a:rPr lang="en-US" smtClean="0"/>
              <a:t>3/26/2024</a:t>
            </a:fld>
            <a:endParaRPr lang="en-US" dirty="0"/>
          </a:p>
        </p:txBody>
      </p:sp>
      <p:sp>
        <p:nvSpPr>
          <p:cNvPr id="3" name="Footer Placeholder 2">
            <a:extLst>
              <a:ext uri="{FF2B5EF4-FFF2-40B4-BE49-F238E27FC236}">
                <a16:creationId xmlns:a16="http://schemas.microsoft.com/office/drawing/2014/main" id="{43908A4D-F4AC-F799-CEC5-179383F39FF0}"/>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4FCB7234-E9EE-393F-FF5A-BA9D19C8445A}"/>
              </a:ext>
            </a:extLst>
          </p:cNvPr>
          <p:cNvSpPr>
            <a:spLocks noGrp="1"/>
          </p:cNvSpPr>
          <p:nvPr>
            <p:ph type="sldNum" sz="quarter" idx="15"/>
          </p:nvPr>
        </p:nvSpPr>
        <p:spPr/>
        <p:txBody>
          <a:bodyPr/>
          <a:lstStyle/>
          <a:p>
            <a:fld id="{A5D574CE-C4BB-BE48-B6BD-49297EFA31EB}" type="slidenum">
              <a:rPr lang="en-US" smtClean="0"/>
              <a:pPr/>
              <a:t>‹#›</a:t>
            </a:fld>
            <a:endParaRPr lang="en-US" dirty="0"/>
          </a:p>
        </p:txBody>
      </p:sp>
      <p:sp>
        <p:nvSpPr>
          <p:cNvPr id="16" name="Content Placeholder 5">
            <a:extLst>
              <a:ext uri="{FF2B5EF4-FFF2-40B4-BE49-F238E27FC236}">
                <a16:creationId xmlns:a16="http://schemas.microsoft.com/office/drawing/2014/main" id="{83E12D30-ABA2-4CCE-94E0-682241B46206}"/>
              </a:ext>
            </a:extLst>
          </p:cNvPr>
          <p:cNvSpPr>
            <a:spLocks noGrp="1"/>
          </p:cNvSpPr>
          <p:nvPr>
            <p:ph sz="quarter" idx="17"/>
          </p:nvPr>
        </p:nvSpPr>
        <p:spPr>
          <a:xfrm>
            <a:off x="704851" y="2306123"/>
            <a:ext cx="6783645" cy="3760711"/>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AF30A433-1070-0916-11B8-56C35ABCA3FF}"/>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196805435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hasCustomPrompt="1"/>
          </p:nvPr>
        </p:nvSpPr>
        <p:spPr>
          <a:xfrm>
            <a:off x="8174442" y="2564244"/>
            <a:ext cx="3262183" cy="1824675"/>
          </a:xfrm>
        </p:spPr>
        <p:txBody>
          <a:bodyPr>
            <a:normAutofit/>
          </a:bodyPr>
          <a:lstStyle>
            <a:lvl1pPr marL="0" indent="0">
              <a:lnSpc>
                <a:spcPct val="100000"/>
              </a:lnSpc>
              <a:buClr>
                <a:schemeClr val="accent6"/>
              </a:buClr>
              <a:buFont typeface="Courier New" panose="02070309020205020404" pitchFamily="49" charset="0"/>
              <a:buNone/>
              <a:defRPr sz="2000">
                <a:solidFill>
                  <a:schemeClr val="accent6"/>
                </a:solidFill>
              </a:defRPr>
            </a:lvl1pPr>
            <a:lvl2pPr marL="457200" indent="0">
              <a:buClr>
                <a:schemeClr val="accent6"/>
              </a:buClr>
              <a:buFont typeface="Courier New" panose="02070309020205020404" pitchFamily="49" charset="0"/>
              <a:buNone/>
              <a:defRPr sz="2000"/>
            </a:lvl2pPr>
            <a:lvl3pPr marL="914400" indent="0">
              <a:buClr>
                <a:schemeClr val="accent6"/>
              </a:buClr>
              <a:buFont typeface="Courier New" panose="02070309020205020404" pitchFamily="49" charset="0"/>
              <a:buNone/>
              <a:defRPr sz="2000" b="0" i="0">
                <a:latin typeface="Avenir Next Medium" panose="020B0503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CALLOUT STATEMENT PLACEHOLDER TEXT. ADJUST THE TEXT BOX AND BRACKET LENGTH TO FIT THE AMOUNT OF TEXT IN THE CALLOUT. </a:t>
            </a:r>
          </a:p>
        </p:txBody>
      </p:sp>
      <p:grpSp>
        <p:nvGrpSpPr>
          <p:cNvPr id="7" name="Group 6">
            <a:extLst>
              <a:ext uri="{FF2B5EF4-FFF2-40B4-BE49-F238E27FC236}">
                <a16:creationId xmlns:a16="http://schemas.microsoft.com/office/drawing/2014/main" id="{D630F28A-CDA9-7D48-9D73-1503281E7300}"/>
              </a:ext>
            </a:extLst>
          </p:cNvPr>
          <p:cNvGrpSpPr/>
          <p:nvPr userDrawn="1"/>
        </p:nvGrpSpPr>
        <p:grpSpPr>
          <a:xfrm>
            <a:off x="7977819" y="2306124"/>
            <a:ext cx="472795" cy="2317580"/>
            <a:chOff x="1504950" y="1122363"/>
            <a:chExt cx="1363038" cy="4135437"/>
          </a:xfrm>
        </p:grpSpPr>
        <p:cxnSp>
          <p:nvCxnSpPr>
            <p:cNvPr id="11" name="Straight Connector 10">
              <a:extLst>
                <a:ext uri="{FF2B5EF4-FFF2-40B4-BE49-F238E27FC236}">
                  <a16:creationId xmlns:a16="http://schemas.microsoft.com/office/drawing/2014/main" id="{8E56476B-DD48-9946-99D9-6BB5C91CD5DF}"/>
                </a:ext>
              </a:extLst>
            </p:cNvPr>
            <p:cNvCxnSpPr/>
            <p:nvPr/>
          </p:nvCxnSpPr>
          <p:spPr>
            <a:xfrm flipH="1">
              <a:off x="1504950" y="1122363"/>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051CA40A-8361-F749-BCAE-CBEFCB8A322E}"/>
                </a:ext>
              </a:extLst>
            </p:cNvPr>
            <p:cNvCxnSpPr/>
            <p:nvPr/>
          </p:nvCxnSpPr>
          <p:spPr>
            <a:xfrm>
              <a:off x="1524000" y="1122363"/>
              <a:ext cx="0" cy="4135437"/>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AA40B350-97AE-7E41-AF08-92A81D26EA64}"/>
                </a:ext>
              </a:extLst>
            </p:cNvPr>
            <p:cNvCxnSpPr/>
            <p:nvPr/>
          </p:nvCxnSpPr>
          <p:spPr>
            <a:xfrm>
              <a:off x="1504950" y="5257800"/>
              <a:ext cx="1363038" cy="0"/>
            </a:xfrm>
            <a:prstGeom prst="line">
              <a:avLst/>
            </a:prstGeom>
            <a:ln w="38100">
              <a:solidFill>
                <a:schemeClr val="accent1"/>
              </a:solidFill>
            </a:ln>
          </p:spPr>
          <p:style>
            <a:lnRef idx="1">
              <a:schemeClr val="dk1"/>
            </a:lnRef>
            <a:fillRef idx="0">
              <a:schemeClr val="dk1"/>
            </a:fillRef>
            <a:effectRef idx="0">
              <a:schemeClr val="dk1"/>
            </a:effectRef>
            <a:fontRef idx="minor">
              <a:schemeClr val="tx1"/>
            </a:fontRef>
          </p:style>
        </p:cxnSp>
      </p:grpSp>
      <p:sp>
        <p:nvSpPr>
          <p:cNvPr id="17" name="Title 1">
            <a:extLst>
              <a:ext uri="{FF2B5EF4-FFF2-40B4-BE49-F238E27FC236}">
                <a16:creationId xmlns:a16="http://schemas.microsoft.com/office/drawing/2014/main" id="{1447F169-E97E-D64F-8C4A-338153BBB18B}"/>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2" name="Date Placeholder 1">
            <a:extLst>
              <a:ext uri="{FF2B5EF4-FFF2-40B4-BE49-F238E27FC236}">
                <a16:creationId xmlns:a16="http://schemas.microsoft.com/office/drawing/2014/main" id="{7FAC7C81-C2B9-9570-EA1B-36D2990B8D68}"/>
              </a:ext>
            </a:extLst>
          </p:cNvPr>
          <p:cNvSpPr>
            <a:spLocks noGrp="1"/>
          </p:cNvSpPr>
          <p:nvPr>
            <p:ph type="dt" sz="half" idx="13"/>
          </p:nvPr>
        </p:nvSpPr>
        <p:spPr/>
        <p:txBody>
          <a:bodyPr/>
          <a:lstStyle/>
          <a:p>
            <a:fld id="{1F77E886-F802-2143-B929-1AF8913510BB}" type="datetime1">
              <a:rPr lang="en-US" smtClean="0"/>
              <a:t>3/26/2024</a:t>
            </a:fld>
            <a:endParaRPr lang="en-US" dirty="0"/>
          </a:p>
        </p:txBody>
      </p:sp>
      <p:sp>
        <p:nvSpPr>
          <p:cNvPr id="3" name="Footer Placeholder 2">
            <a:extLst>
              <a:ext uri="{FF2B5EF4-FFF2-40B4-BE49-F238E27FC236}">
                <a16:creationId xmlns:a16="http://schemas.microsoft.com/office/drawing/2014/main" id="{43908A4D-F4AC-F799-CEC5-179383F39FF0}"/>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4FCB7234-E9EE-393F-FF5A-BA9D19C8445A}"/>
              </a:ext>
            </a:extLst>
          </p:cNvPr>
          <p:cNvSpPr>
            <a:spLocks noGrp="1"/>
          </p:cNvSpPr>
          <p:nvPr>
            <p:ph type="sldNum" sz="quarter" idx="15"/>
          </p:nvPr>
        </p:nvSpPr>
        <p:spPr/>
        <p:txBody>
          <a:bodyPr/>
          <a:lstStyle/>
          <a:p>
            <a:fld id="{A5D574CE-C4BB-BE48-B6BD-49297EFA31EB}" type="slidenum">
              <a:rPr lang="en-US" smtClean="0"/>
              <a:pPr/>
              <a:t>‹#›</a:t>
            </a:fld>
            <a:endParaRPr lang="en-US" dirty="0"/>
          </a:p>
        </p:txBody>
      </p:sp>
      <p:sp>
        <p:nvSpPr>
          <p:cNvPr id="16" name="Content Placeholder 5">
            <a:extLst>
              <a:ext uri="{FF2B5EF4-FFF2-40B4-BE49-F238E27FC236}">
                <a16:creationId xmlns:a16="http://schemas.microsoft.com/office/drawing/2014/main" id="{5820FD1A-602D-40BE-A504-C716F677C6A4}"/>
              </a:ext>
            </a:extLst>
          </p:cNvPr>
          <p:cNvSpPr>
            <a:spLocks noGrp="1"/>
          </p:cNvSpPr>
          <p:nvPr>
            <p:ph sz="quarter" idx="17"/>
          </p:nvPr>
        </p:nvSpPr>
        <p:spPr>
          <a:xfrm>
            <a:off x="704851" y="1587731"/>
            <a:ext cx="6777037" cy="4455257"/>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6" name="Picture 5">
            <a:extLst>
              <a:ext uri="{FF2B5EF4-FFF2-40B4-BE49-F238E27FC236}">
                <a16:creationId xmlns:a16="http://schemas.microsoft.com/office/drawing/2014/main" id="{A3CE37AB-7EF4-70FC-9664-B1C95A770E69}"/>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322110738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p:nvPr>
        </p:nvSpPr>
        <p:spPr>
          <a:xfrm>
            <a:off x="704850" y="2797847"/>
            <a:ext cx="4980331" cy="3373473"/>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6" name="Text Placeholder 2">
            <a:extLst>
              <a:ext uri="{FF2B5EF4-FFF2-40B4-BE49-F238E27FC236}">
                <a16:creationId xmlns:a16="http://schemas.microsoft.com/office/drawing/2014/main" id="{4CDFCDEC-1AB7-4442-A11F-AF429719C48F}"/>
              </a:ext>
            </a:extLst>
          </p:cNvPr>
          <p:cNvSpPr>
            <a:spLocks noGrp="1"/>
          </p:cNvSpPr>
          <p:nvPr>
            <p:ph type="body" idx="1"/>
          </p:nvPr>
        </p:nvSpPr>
        <p:spPr>
          <a:xfrm>
            <a:off x="704850" y="2290833"/>
            <a:ext cx="4980331" cy="420515"/>
          </a:xfrm>
        </p:spPr>
        <p:txBody>
          <a:bodyPr anchor="b">
            <a:normAutofit/>
          </a:bodyPr>
          <a:lstStyle>
            <a:lvl1pPr marL="0" indent="0">
              <a:buNone/>
              <a:defRPr sz="18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itle 1">
            <a:extLst>
              <a:ext uri="{FF2B5EF4-FFF2-40B4-BE49-F238E27FC236}">
                <a16:creationId xmlns:a16="http://schemas.microsoft.com/office/drawing/2014/main" id="{46541A46-CFB5-7B4B-BC59-9E1866D3B834}"/>
              </a:ext>
            </a:extLst>
          </p:cNvPr>
          <p:cNvSpPr>
            <a:spLocks noGrp="1"/>
          </p:cNvSpPr>
          <p:nvPr>
            <p:ph type="title" hasCustomPrompt="1"/>
          </p:nvPr>
        </p:nvSpPr>
        <p:spPr>
          <a:xfrm>
            <a:off x="704852" y="686680"/>
            <a:ext cx="4980331" cy="677861"/>
          </a:xfrm>
        </p:spPr>
        <p:txBody>
          <a:bodyPr anchor="b">
            <a:normAutofit/>
          </a:bodyPr>
          <a:lstStyle>
            <a:lvl1pPr>
              <a:defRPr sz="4400">
                <a:solidFill>
                  <a:schemeClr val="tx2"/>
                </a:solidFill>
              </a:defRPr>
            </a:lvl1pPr>
          </a:lstStyle>
          <a:p>
            <a:r>
              <a:rPr lang="en-US" dirty="0"/>
              <a:t>Heading</a:t>
            </a:r>
          </a:p>
        </p:txBody>
      </p:sp>
      <p:sp>
        <p:nvSpPr>
          <p:cNvPr id="20" name="Text Placeholder 17">
            <a:extLst>
              <a:ext uri="{FF2B5EF4-FFF2-40B4-BE49-F238E27FC236}">
                <a16:creationId xmlns:a16="http://schemas.microsoft.com/office/drawing/2014/main" id="{D4D1D624-ACDD-414D-9D31-33B4A43F01A7}"/>
              </a:ext>
            </a:extLst>
          </p:cNvPr>
          <p:cNvSpPr>
            <a:spLocks noGrp="1"/>
          </p:cNvSpPr>
          <p:nvPr>
            <p:ph type="body" sz="quarter" idx="13" hasCustomPrompt="1"/>
          </p:nvPr>
        </p:nvSpPr>
        <p:spPr>
          <a:xfrm>
            <a:off x="704851" y="1463332"/>
            <a:ext cx="4980331"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9C9A46A3-5AD5-54D3-A13D-F0D77D4555EC}"/>
              </a:ext>
            </a:extLst>
          </p:cNvPr>
          <p:cNvSpPr>
            <a:spLocks noGrp="1"/>
          </p:cNvSpPr>
          <p:nvPr>
            <p:ph type="dt" sz="half" idx="15"/>
          </p:nvPr>
        </p:nvSpPr>
        <p:spPr/>
        <p:txBody>
          <a:bodyPr/>
          <a:lstStyle/>
          <a:p>
            <a:fld id="{1E678099-BD0C-2F4A-8D70-49FD22353CB3}" type="datetime1">
              <a:rPr lang="en-US" smtClean="0"/>
              <a:t>3/26/2024</a:t>
            </a:fld>
            <a:endParaRPr lang="en-US" dirty="0"/>
          </a:p>
        </p:txBody>
      </p:sp>
      <p:sp>
        <p:nvSpPr>
          <p:cNvPr id="4" name="Footer Placeholder 3">
            <a:extLst>
              <a:ext uri="{FF2B5EF4-FFF2-40B4-BE49-F238E27FC236}">
                <a16:creationId xmlns:a16="http://schemas.microsoft.com/office/drawing/2014/main" id="{110D7087-6EE8-D4FC-EFF5-3E772220A032}"/>
              </a:ext>
            </a:extLst>
          </p:cNvPr>
          <p:cNvSpPr>
            <a:spLocks noGrp="1"/>
          </p:cNvSpPr>
          <p:nvPr>
            <p:ph type="ftr" sz="quarter" idx="16"/>
          </p:nvPr>
        </p:nvSpPr>
        <p:spPr/>
        <p:txBody>
          <a:bodyPr/>
          <a:lstStyle/>
          <a:p>
            <a:endParaRPr lang="en-US" dirty="0"/>
          </a:p>
        </p:txBody>
      </p:sp>
      <p:sp>
        <p:nvSpPr>
          <p:cNvPr id="5" name="Slide Number Placeholder 4">
            <a:extLst>
              <a:ext uri="{FF2B5EF4-FFF2-40B4-BE49-F238E27FC236}">
                <a16:creationId xmlns:a16="http://schemas.microsoft.com/office/drawing/2014/main" id="{913BC7AC-80BC-FACA-C74F-0E7BD27908CE}"/>
              </a:ext>
            </a:extLst>
          </p:cNvPr>
          <p:cNvSpPr>
            <a:spLocks noGrp="1"/>
          </p:cNvSpPr>
          <p:nvPr>
            <p:ph type="sldNum" sz="quarter" idx="17"/>
          </p:nvPr>
        </p:nvSpPr>
        <p:spPr/>
        <p:txBody>
          <a:bodyPr/>
          <a:lstStyle/>
          <a:p>
            <a:fld id="{A5D574CE-C4BB-BE48-B6BD-49297EFA31EB}" type="slidenum">
              <a:rPr lang="en-US" smtClean="0"/>
              <a:pPr/>
              <a:t>‹#›</a:t>
            </a:fld>
            <a:endParaRPr lang="en-US" dirty="0"/>
          </a:p>
        </p:txBody>
      </p:sp>
      <p:sp>
        <p:nvSpPr>
          <p:cNvPr id="10" name="Content Placeholder 5">
            <a:extLst>
              <a:ext uri="{FF2B5EF4-FFF2-40B4-BE49-F238E27FC236}">
                <a16:creationId xmlns:a16="http://schemas.microsoft.com/office/drawing/2014/main" id="{20C08971-E8F5-40E9-8D76-AE60E01B942C}"/>
              </a:ext>
            </a:extLst>
          </p:cNvPr>
          <p:cNvSpPr>
            <a:spLocks noGrp="1"/>
          </p:cNvSpPr>
          <p:nvPr>
            <p:ph sz="quarter" idx="19"/>
          </p:nvPr>
        </p:nvSpPr>
        <p:spPr>
          <a:xfrm>
            <a:off x="5976938" y="686680"/>
            <a:ext cx="5510210" cy="5484640"/>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201110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p:nvPr>
        </p:nvSpPr>
        <p:spPr>
          <a:xfrm>
            <a:off x="704850" y="2238031"/>
            <a:ext cx="4980331" cy="3933289"/>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8" name="Title 1">
            <a:extLst>
              <a:ext uri="{FF2B5EF4-FFF2-40B4-BE49-F238E27FC236}">
                <a16:creationId xmlns:a16="http://schemas.microsoft.com/office/drawing/2014/main" id="{46541A46-CFB5-7B4B-BC59-9E1866D3B834}"/>
              </a:ext>
            </a:extLst>
          </p:cNvPr>
          <p:cNvSpPr>
            <a:spLocks noGrp="1"/>
          </p:cNvSpPr>
          <p:nvPr>
            <p:ph type="title" hasCustomPrompt="1"/>
          </p:nvPr>
        </p:nvSpPr>
        <p:spPr>
          <a:xfrm>
            <a:off x="704852" y="686680"/>
            <a:ext cx="4980331" cy="677861"/>
          </a:xfrm>
        </p:spPr>
        <p:txBody>
          <a:bodyPr anchor="b">
            <a:normAutofit/>
          </a:bodyPr>
          <a:lstStyle>
            <a:lvl1pPr>
              <a:defRPr sz="4400">
                <a:solidFill>
                  <a:schemeClr val="tx2"/>
                </a:solidFill>
              </a:defRPr>
            </a:lvl1pPr>
          </a:lstStyle>
          <a:p>
            <a:r>
              <a:rPr lang="en-US" dirty="0"/>
              <a:t>Heading</a:t>
            </a:r>
          </a:p>
        </p:txBody>
      </p:sp>
      <p:sp>
        <p:nvSpPr>
          <p:cNvPr id="20" name="Text Placeholder 17">
            <a:extLst>
              <a:ext uri="{FF2B5EF4-FFF2-40B4-BE49-F238E27FC236}">
                <a16:creationId xmlns:a16="http://schemas.microsoft.com/office/drawing/2014/main" id="{D4D1D624-ACDD-414D-9D31-33B4A43F01A7}"/>
              </a:ext>
            </a:extLst>
          </p:cNvPr>
          <p:cNvSpPr>
            <a:spLocks noGrp="1"/>
          </p:cNvSpPr>
          <p:nvPr>
            <p:ph type="body" sz="quarter" idx="13" hasCustomPrompt="1"/>
          </p:nvPr>
        </p:nvSpPr>
        <p:spPr>
          <a:xfrm>
            <a:off x="704851" y="1463332"/>
            <a:ext cx="4980331"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9C9A46A3-5AD5-54D3-A13D-F0D77D4555EC}"/>
              </a:ext>
            </a:extLst>
          </p:cNvPr>
          <p:cNvSpPr>
            <a:spLocks noGrp="1"/>
          </p:cNvSpPr>
          <p:nvPr>
            <p:ph type="dt" sz="half" idx="15"/>
          </p:nvPr>
        </p:nvSpPr>
        <p:spPr/>
        <p:txBody>
          <a:bodyPr/>
          <a:lstStyle/>
          <a:p>
            <a:fld id="{1E678099-BD0C-2F4A-8D70-49FD22353CB3}" type="datetime1">
              <a:rPr lang="en-US" smtClean="0"/>
              <a:t>3/26/2024</a:t>
            </a:fld>
            <a:endParaRPr lang="en-US" dirty="0"/>
          </a:p>
        </p:txBody>
      </p:sp>
      <p:sp>
        <p:nvSpPr>
          <p:cNvPr id="4" name="Footer Placeholder 3">
            <a:extLst>
              <a:ext uri="{FF2B5EF4-FFF2-40B4-BE49-F238E27FC236}">
                <a16:creationId xmlns:a16="http://schemas.microsoft.com/office/drawing/2014/main" id="{110D7087-6EE8-D4FC-EFF5-3E772220A032}"/>
              </a:ext>
            </a:extLst>
          </p:cNvPr>
          <p:cNvSpPr>
            <a:spLocks noGrp="1"/>
          </p:cNvSpPr>
          <p:nvPr>
            <p:ph type="ftr" sz="quarter" idx="16"/>
          </p:nvPr>
        </p:nvSpPr>
        <p:spPr/>
        <p:txBody>
          <a:bodyPr/>
          <a:lstStyle/>
          <a:p>
            <a:endParaRPr lang="en-US" dirty="0"/>
          </a:p>
        </p:txBody>
      </p:sp>
      <p:sp>
        <p:nvSpPr>
          <p:cNvPr id="5" name="Slide Number Placeholder 4">
            <a:extLst>
              <a:ext uri="{FF2B5EF4-FFF2-40B4-BE49-F238E27FC236}">
                <a16:creationId xmlns:a16="http://schemas.microsoft.com/office/drawing/2014/main" id="{913BC7AC-80BC-FACA-C74F-0E7BD27908CE}"/>
              </a:ext>
            </a:extLst>
          </p:cNvPr>
          <p:cNvSpPr>
            <a:spLocks noGrp="1"/>
          </p:cNvSpPr>
          <p:nvPr>
            <p:ph type="sldNum" sz="quarter" idx="17"/>
          </p:nvPr>
        </p:nvSpPr>
        <p:spPr/>
        <p:txBody>
          <a:bodyPr/>
          <a:lstStyle/>
          <a:p>
            <a:fld id="{A5D574CE-C4BB-BE48-B6BD-49297EFA31EB}" type="slidenum">
              <a:rPr lang="en-US" smtClean="0"/>
              <a:pPr/>
              <a:t>‹#›</a:t>
            </a:fld>
            <a:endParaRPr lang="en-US" dirty="0"/>
          </a:p>
        </p:txBody>
      </p:sp>
      <p:sp>
        <p:nvSpPr>
          <p:cNvPr id="9" name="Content Placeholder 5">
            <a:extLst>
              <a:ext uri="{FF2B5EF4-FFF2-40B4-BE49-F238E27FC236}">
                <a16:creationId xmlns:a16="http://schemas.microsoft.com/office/drawing/2014/main" id="{5A49108F-29F6-4E21-BBDB-F1B27A8FA760}"/>
              </a:ext>
            </a:extLst>
          </p:cNvPr>
          <p:cNvSpPr>
            <a:spLocks noGrp="1"/>
          </p:cNvSpPr>
          <p:nvPr>
            <p:ph sz="quarter" idx="19"/>
          </p:nvPr>
        </p:nvSpPr>
        <p:spPr>
          <a:xfrm>
            <a:off x="5976938" y="686680"/>
            <a:ext cx="5510210" cy="5484640"/>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193110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0751F108-4B56-8446-94C7-6806F091D597}"/>
              </a:ext>
            </a:extLst>
          </p:cNvPr>
          <p:cNvSpPr>
            <a:spLocks noGrp="1"/>
          </p:cNvSpPr>
          <p:nvPr>
            <p:ph type="body" sz="quarter" idx="10"/>
          </p:nvPr>
        </p:nvSpPr>
        <p:spPr>
          <a:xfrm>
            <a:off x="704850" y="2011681"/>
            <a:ext cx="4980331" cy="4159640"/>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8" name="Title 1">
            <a:extLst>
              <a:ext uri="{FF2B5EF4-FFF2-40B4-BE49-F238E27FC236}">
                <a16:creationId xmlns:a16="http://schemas.microsoft.com/office/drawing/2014/main" id="{46541A46-CFB5-7B4B-BC59-9E1866D3B834}"/>
              </a:ext>
            </a:extLst>
          </p:cNvPr>
          <p:cNvSpPr>
            <a:spLocks noGrp="1"/>
          </p:cNvSpPr>
          <p:nvPr>
            <p:ph type="title" hasCustomPrompt="1"/>
          </p:nvPr>
        </p:nvSpPr>
        <p:spPr>
          <a:xfrm>
            <a:off x="704852" y="686680"/>
            <a:ext cx="4980331" cy="1139972"/>
          </a:xfrm>
        </p:spPr>
        <p:txBody>
          <a:bodyPr anchor="b">
            <a:normAutofit/>
          </a:bodyPr>
          <a:lstStyle>
            <a:lvl1pPr>
              <a:defRPr sz="4400">
                <a:solidFill>
                  <a:schemeClr val="tx2"/>
                </a:solidFill>
              </a:defRPr>
            </a:lvl1pPr>
          </a:lstStyle>
          <a:p>
            <a:r>
              <a:rPr lang="en-US" dirty="0"/>
              <a:t>Heading</a:t>
            </a:r>
          </a:p>
        </p:txBody>
      </p:sp>
      <p:sp>
        <p:nvSpPr>
          <p:cNvPr id="2" name="Date Placeholder 1">
            <a:extLst>
              <a:ext uri="{FF2B5EF4-FFF2-40B4-BE49-F238E27FC236}">
                <a16:creationId xmlns:a16="http://schemas.microsoft.com/office/drawing/2014/main" id="{9C9A46A3-5AD5-54D3-A13D-F0D77D4555EC}"/>
              </a:ext>
            </a:extLst>
          </p:cNvPr>
          <p:cNvSpPr>
            <a:spLocks noGrp="1"/>
          </p:cNvSpPr>
          <p:nvPr>
            <p:ph type="dt" sz="half" idx="15"/>
          </p:nvPr>
        </p:nvSpPr>
        <p:spPr/>
        <p:txBody>
          <a:bodyPr/>
          <a:lstStyle/>
          <a:p>
            <a:fld id="{1E678099-BD0C-2F4A-8D70-49FD22353CB3}" type="datetime1">
              <a:rPr lang="en-US" smtClean="0"/>
              <a:t>3/26/2024</a:t>
            </a:fld>
            <a:endParaRPr lang="en-US" dirty="0"/>
          </a:p>
        </p:txBody>
      </p:sp>
      <p:sp>
        <p:nvSpPr>
          <p:cNvPr id="4" name="Footer Placeholder 3">
            <a:extLst>
              <a:ext uri="{FF2B5EF4-FFF2-40B4-BE49-F238E27FC236}">
                <a16:creationId xmlns:a16="http://schemas.microsoft.com/office/drawing/2014/main" id="{110D7087-6EE8-D4FC-EFF5-3E772220A032}"/>
              </a:ext>
            </a:extLst>
          </p:cNvPr>
          <p:cNvSpPr>
            <a:spLocks noGrp="1"/>
          </p:cNvSpPr>
          <p:nvPr>
            <p:ph type="ftr" sz="quarter" idx="16"/>
          </p:nvPr>
        </p:nvSpPr>
        <p:spPr/>
        <p:txBody>
          <a:bodyPr/>
          <a:lstStyle/>
          <a:p>
            <a:endParaRPr lang="en-US" dirty="0"/>
          </a:p>
        </p:txBody>
      </p:sp>
      <p:sp>
        <p:nvSpPr>
          <p:cNvPr id="5" name="Slide Number Placeholder 4">
            <a:extLst>
              <a:ext uri="{FF2B5EF4-FFF2-40B4-BE49-F238E27FC236}">
                <a16:creationId xmlns:a16="http://schemas.microsoft.com/office/drawing/2014/main" id="{913BC7AC-80BC-FACA-C74F-0E7BD27908CE}"/>
              </a:ext>
            </a:extLst>
          </p:cNvPr>
          <p:cNvSpPr>
            <a:spLocks noGrp="1"/>
          </p:cNvSpPr>
          <p:nvPr>
            <p:ph type="sldNum" sz="quarter" idx="17"/>
          </p:nvPr>
        </p:nvSpPr>
        <p:spPr/>
        <p:txBody>
          <a:bodyPr/>
          <a:lstStyle/>
          <a:p>
            <a:fld id="{A5D574CE-C4BB-BE48-B6BD-49297EFA31EB}" type="slidenum">
              <a:rPr lang="en-US" smtClean="0"/>
              <a:pPr/>
              <a:t>‹#›</a:t>
            </a:fld>
            <a:endParaRPr lang="en-US" dirty="0"/>
          </a:p>
        </p:txBody>
      </p:sp>
      <p:sp>
        <p:nvSpPr>
          <p:cNvPr id="8" name="Content Placeholder 5">
            <a:extLst>
              <a:ext uri="{FF2B5EF4-FFF2-40B4-BE49-F238E27FC236}">
                <a16:creationId xmlns:a16="http://schemas.microsoft.com/office/drawing/2014/main" id="{28B3DB89-8DC9-486D-B0C8-CACC1EF59E93}"/>
              </a:ext>
            </a:extLst>
          </p:cNvPr>
          <p:cNvSpPr>
            <a:spLocks noGrp="1"/>
          </p:cNvSpPr>
          <p:nvPr>
            <p:ph sz="quarter" idx="19"/>
          </p:nvPr>
        </p:nvSpPr>
        <p:spPr>
          <a:xfrm>
            <a:off x="5976938" y="686680"/>
            <a:ext cx="5510210" cy="5484640"/>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4635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ext Placeholder 13">
            <a:extLst>
              <a:ext uri="{FF2B5EF4-FFF2-40B4-BE49-F238E27FC236}">
                <a16:creationId xmlns:a16="http://schemas.microsoft.com/office/drawing/2014/main" id="{2432C856-8381-8F4A-A3AD-1564A8E660C3}"/>
              </a:ext>
            </a:extLst>
          </p:cNvPr>
          <p:cNvSpPr>
            <a:spLocks noGrp="1"/>
          </p:cNvSpPr>
          <p:nvPr>
            <p:ph type="body" sz="quarter" idx="13"/>
          </p:nvPr>
        </p:nvSpPr>
        <p:spPr>
          <a:xfrm>
            <a:off x="704850" y="3936015"/>
            <a:ext cx="5263464" cy="2513998"/>
          </a:xfrm>
        </p:spPr>
        <p:txBody>
          <a:bodyPr>
            <a:normAutofit/>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1" name="Text Placeholder 2">
            <a:extLst>
              <a:ext uri="{FF2B5EF4-FFF2-40B4-BE49-F238E27FC236}">
                <a16:creationId xmlns:a16="http://schemas.microsoft.com/office/drawing/2014/main" id="{3C5E64D1-66BA-7A42-A557-FF381D423E93}"/>
              </a:ext>
            </a:extLst>
          </p:cNvPr>
          <p:cNvSpPr>
            <a:spLocks noGrp="1"/>
          </p:cNvSpPr>
          <p:nvPr>
            <p:ph type="body" idx="1"/>
          </p:nvPr>
        </p:nvSpPr>
        <p:spPr>
          <a:xfrm>
            <a:off x="704850" y="3429000"/>
            <a:ext cx="5263464" cy="420515"/>
          </a:xfrm>
        </p:spPr>
        <p:txBody>
          <a:bodyPr anchor="b">
            <a:normAutofit/>
          </a:bodyPr>
          <a:lstStyle>
            <a:lvl1pPr marL="0" indent="0">
              <a:buNone/>
              <a:defRPr sz="20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2" name="Picture Placeholder 21">
            <a:extLst>
              <a:ext uri="{FF2B5EF4-FFF2-40B4-BE49-F238E27FC236}">
                <a16:creationId xmlns:a16="http://schemas.microsoft.com/office/drawing/2014/main" id="{C140EEDC-0758-654D-B35E-BB98D7C2590E}"/>
              </a:ext>
            </a:extLst>
          </p:cNvPr>
          <p:cNvSpPr>
            <a:spLocks noGrp="1"/>
          </p:cNvSpPr>
          <p:nvPr>
            <p:ph type="pic" sz="quarter" idx="16"/>
          </p:nvPr>
        </p:nvSpPr>
        <p:spPr>
          <a:xfrm>
            <a:off x="704850" y="407988"/>
            <a:ext cx="3262313" cy="2644775"/>
          </a:xfrm>
          <a:prstGeom prst="roundRect">
            <a:avLst/>
          </a:prstGeom>
        </p:spPr>
        <p:txBody>
          <a:bodyPr/>
          <a:lstStyle/>
          <a:p>
            <a:endParaRPr lang="en-US"/>
          </a:p>
        </p:txBody>
      </p:sp>
      <p:sp>
        <p:nvSpPr>
          <p:cNvPr id="26" name="Text Placeholder 25">
            <a:extLst>
              <a:ext uri="{FF2B5EF4-FFF2-40B4-BE49-F238E27FC236}">
                <a16:creationId xmlns:a16="http://schemas.microsoft.com/office/drawing/2014/main" id="{11FA8125-2794-1645-A1B0-DC8448FB17BC}"/>
              </a:ext>
            </a:extLst>
          </p:cNvPr>
          <p:cNvSpPr>
            <a:spLocks noGrp="1"/>
          </p:cNvSpPr>
          <p:nvPr>
            <p:ph type="body" sz="quarter" idx="19"/>
          </p:nvPr>
        </p:nvSpPr>
        <p:spPr>
          <a:xfrm>
            <a:off x="6223688" y="3428827"/>
            <a:ext cx="5263462" cy="3021185"/>
          </a:xfrm>
        </p:spPr>
        <p:txBody>
          <a:bodyPr>
            <a:normAutofit/>
          </a:bodyPr>
          <a:lstStyle>
            <a:lvl1pPr marL="0" indent="0">
              <a:buNone/>
              <a:defRPr sz="1800"/>
            </a:lvl1pPr>
          </a:lstStyle>
          <a:p>
            <a:pPr lvl="0"/>
            <a:r>
              <a:rPr lang="en-US" dirty="0"/>
              <a:t>Click to edit Master text styles</a:t>
            </a:r>
          </a:p>
        </p:txBody>
      </p:sp>
      <p:sp>
        <p:nvSpPr>
          <p:cNvPr id="30" name="Picture Placeholder 21">
            <a:extLst>
              <a:ext uri="{FF2B5EF4-FFF2-40B4-BE49-F238E27FC236}">
                <a16:creationId xmlns:a16="http://schemas.microsoft.com/office/drawing/2014/main" id="{75893D8E-48B7-4B4F-8A86-B4ECAFBDEE9D}"/>
              </a:ext>
            </a:extLst>
          </p:cNvPr>
          <p:cNvSpPr>
            <a:spLocks noGrp="1"/>
          </p:cNvSpPr>
          <p:nvPr>
            <p:ph type="pic" sz="quarter" idx="20"/>
          </p:nvPr>
        </p:nvSpPr>
        <p:spPr>
          <a:xfrm>
            <a:off x="4464843" y="407988"/>
            <a:ext cx="3262313" cy="2644775"/>
          </a:xfrm>
          <a:prstGeom prst="roundRect">
            <a:avLst/>
          </a:prstGeom>
        </p:spPr>
        <p:txBody>
          <a:bodyPr/>
          <a:lstStyle/>
          <a:p>
            <a:endParaRPr lang="en-US"/>
          </a:p>
        </p:txBody>
      </p:sp>
      <p:sp>
        <p:nvSpPr>
          <p:cNvPr id="31" name="Picture Placeholder 21">
            <a:extLst>
              <a:ext uri="{FF2B5EF4-FFF2-40B4-BE49-F238E27FC236}">
                <a16:creationId xmlns:a16="http://schemas.microsoft.com/office/drawing/2014/main" id="{7A303299-9E18-EC42-805D-9A9BB7AB7EC3}"/>
              </a:ext>
            </a:extLst>
          </p:cNvPr>
          <p:cNvSpPr>
            <a:spLocks noGrp="1"/>
          </p:cNvSpPr>
          <p:nvPr>
            <p:ph type="pic" sz="quarter" idx="21"/>
          </p:nvPr>
        </p:nvSpPr>
        <p:spPr>
          <a:xfrm>
            <a:off x="8224836" y="407988"/>
            <a:ext cx="3262313" cy="2644775"/>
          </a:xfrm>
          <a:prstGeom prst="roundRect">
            <a:avLst/>
          </a:prstGeom>
        </p:spPr>
        <p:txBody>
          <a:bodyPr/>
          <a:lstStyle/>
          <a:p>
            <a:endParaRPr lang="en-US"/>
          </a:p>
        </p:txBody>
      </p:sp>
      <p:sp>
        <p:nvSpPr>
          <p:cNvPr id="2" name="Date Placeholder 1">
            <a:extLst>
              <a:ext uri="{FF2B5EF4-FFF2-40B4-BE49-F238E27FC236}">
                <a16:creationId xmlns:a16="http://schemas.microsoft.com/office/drawing/2014/main" id="{E459B3CF-9D84-86CE-23EE-51DB29A6A26F}"/>
              </a:ext>
            </a:extLst>
          </p:cNvPr>
          <p:cNvSpPr>
            <a:spLocks noGrp="1"/>
          </p:cNvSpPr>
          <p:nvPr>
            <p:ph type="dt" sz="half" idx="22"/>
          </p:nvPr>
        </p:nvSpPr>
        <p:spPr/>
        <p:txBody>
          <a:bodyPr/>
          <a:lstStyle/>
          <a:p>
            <a:fld id="{E8051664-DB41-324E-9EA7-5C430DE7D15F}" type="datetime1">
              <a:rPr lang="en-US" smtClean="0"/>
              <a:t>3/26/2024</a:t>
            </a:fld>
            <a:endParaRPr lang="en-US" dirty="0"/>
          </a:p>
        </p:txBody>
      </p:sp>
      <p:sp>
        <p:nvSpPr>
          <p:cNvPr id="3" name="Footer Placeholder 2">
            <a:extLst>
              <a:ext uri="{FF2B5EF4-FFF2-40B4-BE49-F238E27FC236}">
                <a16:creationId xmlns:a16="http://schemas.microsoft.com/office/drawing/2014/main" id="{C50F7EB4-3854-F99F-C2BA-20D6A75502C2}"/>
              </a:ext>
            </a:extLst>
          </p:cNvPr>
          <p:cNvSpPr>
            <a:spLocks noGrp="1"/>
          </p:cNvSpPr>
          <p:nvPr>
            <p:ph type="ftr" sz="quarter" idx="23"/>
          </p:nvPr>
        </p:nvSpPr>
        <p:spPr/>
        <p:txBody>
          <a:bodyPr/>
          <a:lstStyle/>
          <a:p>
            <a:endParaRPr lang="en-US" dirty="0"/>
          </a:p>
        </p:txBody>
      </p:sp>
      <p:sp>
        <p:nvSpPr>
          <p:cNvPr id="4" name="Slide Number Placeholder 3">
            <a:extLst>
              <a:ext uri="{FF2B5EF4-FFF2-40B4-BE49-F238E27FC236}">
                <a16:creationId xmlns:a16="http://schemas.microsoft.com/office/drawing/2014/main" id="{95F21A11-175A-05F8-F3B6-13305C7AD77D}"/>
              </a:ext>
            </a:extLst>
          </p:cNvPr>
          <p:cNvSpPr>
            <a:spLocks noGrp="1"/>
          </p:cNvSpPr>
          <p:nvPr>
            <p:ph type="sldNum" sz="quarter" idx="24"/>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1632370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0" name="Text Placeholder 13">
            <a:extLst>
              <a:ext uri="{FF2B5EF4-FFF2-40B4-BE49-F238E27FC236}">
                <a16:creationId xmlns:a16="http://schemas.microsoft.com/office/drawing/2014/main" id="{2432C856-8381-8F4A-A3AD-1564A8E660C3}"/>
              </a:ext>
            </a:extLst>
          </p:cNvPr>
          <p:cNvSpPr>
            <a:spLocks noGrp="1"/>
          </p:cNvSpPr>
          <p:nvPr>
            <p:ph type="body" sz="quarter" idx="13"/>
          </p:nvPr>
        </p:nvSpPr>
        <p:spPr>
          <a:xfrm>
            <a:off x="704850" y="3283527"/>
            <a:ext cx="3262313" cy="2909455"/>
          </a:xfrm>
        </p:spPr>
        <p:txBody>
          <a:bodyPr>
            <a:normAutofit/>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2" name="Date Placeholder 1">
            <a:extLst>
              <a:ext uri="{FF2B5EF4-FFF2-40B4-BE49-F238E27FC236}">
                <a16:creationId xmlns:a16="http://schemas.microsoft.com/office/drawing/2014/main" id="{E459B3CF-9D84-86CE-23EE-51DB29A6A26F}"/>
              </a:ext>
            </a:extLst>
          </p:cNvPr>
          <p:cNvSpPr>
            <a:spLocks noGrp="1"/>
          </p:cNvSpPr>
          <p:nvPr>
            <p:ph type="dt" sz="half" idx="22"/>
          </p:nvPr>
        </p:nvSpPr>
        <p:spPr/>
        <p:txBody>
          <a:bodyPr/>
          <a:lstStyle/>
          <a:p>
            <a:fld id="{E8051664-DB41-324E-9EA7-5C430DE7D15F}" type="datetime1">
              <a:rPr lang="en-US" smtClean="0"/>
              <a:t>3/26/2024</a:t>
            </a:fld>
            <a:endParaRPr lang="en-US" dirty="0"/>
          </a:p>
        </p:txBody>
      </p:sp>
      <p:sp>
        <p:nvSpPr>
          <p:cNvPr id="3" name="Footer Placeholder 2">
            <a:extLst>
              <a:ext uri="{FF2B5EF4-FFF2-40B4-BE49-F238E27FC236}">
                <a16:creationId xmlns:a16="http://schemas.microsoft.com/office/drawing/2014/main" id="{C50F7EB4-3854-F99F-C2BA-20D6A75502C2}"/>
              </a:ext>
            </a:extLst>
          </p:cNvPr>
          <p:cNvSpPr>
            <a:spLocks noGrp="1"/>
          </p:cNvSpPr>
          <p:nvPr>
            <p:ph type="ftr" sz="quarter" idx="23"/>
          </p:nvPr>
        </p:nvSpPr>
        <p:spPr/>
        <p:txBody>
          <a:bodyPr/>
          <a:lstStyle/>
          <a:p>
            <a:endParaRPr lang="en-US" dirty="0"/>
          </a:p>
        </p:txBody>
      </p:sp>
      <p:sp>
        <p:nvSpPr>
          <p:cNvPr id="4" name="Slide Number Placeholder 3">
            <a:extLst>
              <a:ext uri="{FF2B5EF4-FFF2-40B4-BE49-F238E27FC236}">
                <a16:creationId xmlns:a16="http://schemas.microsoft.com/office/drawing/2014/main" id="{95F21A11-175A-05F8-F3B6-13305C7AD77D}"/>
              </a:ext>
            </a:extLst>
          </p:cNvPr>
          <p:cNvSpPr>
            <a:spLocks noGrp="1"/>
          </p:cNvSpPr>
          <p:nvPr>
            <p:ph type="sldNum" sz="quarter" idx="24"/>
          </p:nvPr>
        </p:nvSpPr>
        <p:spPr/>
        <p:txBody>
          <a:bodyPr/>
          <a:lstStyle/>
          <a:p>
            <a:fld id="{A5D574CE-C4BB-BE48-B6BD-49297EFA31EB}" type="slidenum">
              <a:rPr lang="en-US" smtClean="0"/>
              <a:pPr/>
              <a:t>‹#›</a:t>
            </a:fld>
            <a:endParaRPr lang="en-US" dirty="0"/>
          </a:p>
        </p:txBody>
      </p:sp>
      <p:sp>
        <p:nvSpPr>
          <p:cNvPr id="6" name="Content Placeholder 5">
            <a:extLst>
              <a:ext uri="{FF2B5EF4-FFF2-40B4-BE49-F238E27FC236}">
                <a16:creationId xmlns:a16="http://schemas.microsoft.com/office/drawing/2014/main" id="{F458BC53-7FDE-4AC3-9F95-362784760DB7}"/>
              </a:ext>
            </a:extLst>
          </p:cNvPr>
          <p:cNvSpPr>
            <a:spLocks noGrp="1"/>
          </p:cNvSpPr>
          <p:nvPr>
            <p:ph sz="quarter" idx="25"/>
          </p:nvPr>
        </p:nvSpPr>
        <p:spPr>
          <a:xfrm>
            <a:off x="704850" y="407988"/>
            <a:ext cx="3262313" cy="26447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5">
            <a:extLst>
              <a:ext uri="{FF2B5EF4-FFF2-40B4-BE49-F238E27FC236}">
                <a16:creationId xmlns:a16="http://schemas.microsoft.com/office/drawing/2014/main" id="{B44E35E5-2289-4AB1-96DF-0BC0FDBEFC30}"/>
              </a:ext>
            </a:extLst>
          </p:cNvPr>
          <p:cNvSpPr>
            <a:spLocks noGrp="1"/>
          </p:cNvSpPr>
          <p:nvPr>
            <p:ph sz="quarter" idx="26"/>
          </p:nvPr>
        </p:nvSpPr>
        <p:spPr>
          <a:xfrm>
            <a:off x="4337157" y="407987"/>
            <a:ext cx="3262313" cy="26447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5">
            <a:extLst>
              <a:ext uri="{FF2B5EF4-FFF2-40B4-BE49-F238E27FC236}">
                <a16:creationId xmlns:a16="http://schemas.microsoft.com/office/drawing/2014/main" id="{C1EF5E2D-BBDC-45B5-A230-3FFF49420071}"/>
              </a:ext>
            </a:extLst>
          </p:cNvPr>
          <p:cNvSpPr>
            <a:spLocks noGrp="1"/>
          </p:cNvSpPr>
          <p:nvPr>
            <p:ph sz="quarter" idx="27"/>
          </p:nvPr>
        </p:nvSpPr>
        <p:spPr>
          <a:xfrm>
            <a:off x="7969462" y="407988"/>
            <a:ext cx="3262313" cy="264477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13">
            <a:extLst>
              <a:ext uri="{FF2B5EF4-FFF2-40B4-BE49-F238E27FC236}">
                <a16:creationId xmlns:a16="http://schemas.microsoft.com/office/drawing/2014/main" id="{4D02942E-8DAD-4DD7-9214-797D3D8CFA4A}"/>
              </a:ext>
            </a:extLst>
          </p:cNvPr>
          <p:cNvSpPr>
            <a:spLocks noGrp="1"/>
          </p:cNvSpPr>
          <p:nvPr>
            <p:ph type="body" sz="quarter" idx="28"/>
          </p:nvPr>
        </p:nvSpPr>
        <p:spPr>
          <a:xfrm>
            <a:off x="4337156" y="3283526"/>
            <a:ext cx="3262313" cy="2909455"/>
          </a:xfrm>
        </p:spPr>
        <p:txBody>
          <a:bodyPr>
            <a:normAutofit/>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7" name="Text Placeholder 13">
            <a:extLst>
              <a:ext uri="{FF2B5EF4-FFF2-40B4-BE49-F238E27FC236}">
                <a16:creationId xmlns:a16="http://schemas.microsoft.com/office/drawing/2014/main" id="{C4B2B1BE-D2D8-4318-AFAD-F71F3278A698}"/>
              </a:ext>
            </a:extLst>
          </p:cNvPr>
          <p:cNvSpPr>
            <a:spLocks noGrp="1"/>
          </p:cNvSpPr>
          <p:nvPr>
            <p:ph type="body" sz="quarter" idx="29"/>
          </p:nvPr>
        </p:nvSpPr>
        <p:spPr>
          <a:xfrm>
            <a:off x="7969462" y="3283525"/>
            <a:ext cx="3262313" cy="2909455"/>
          </a:xfrm>
        </p:spPr>
        <p:txBody>
          <a:bodyPr>
            <a:normAutofit/>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3134430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EB4EF1B7-19D5-6E41-953B-F2390E1FCDB6}"/>
              </a:ext>
            </a:extLst>
          </p:cNvPr>
          <p:cNvSpPr>
            <a:spLocks noGrp="1"/>
          </p:cNvSpPr>
          <p:nvPr>
            <p:ph type="pic" sz="quarter" idx="13"/>
          </p:nvPr>
        </p:nvSpPr>
        <p:spPr>
          <a:xfrm>
            <a:off x="0" y="-12356"/>
            <a:ext cx="12192000" cy="4547286"/>
          </a:xfrm>
          <a:prstGeom prst="rect">
            <a:avLst/>
          </a:prstGeom>
        </p:spPr>
        <p:txBody>
          <a:bodyPr/>
          <a:lstStyle/>
          <a:p>
            <a:endParaRPr lang="en-US" dirty="0"/>
          </a:p>
        </p:txBody>
      </p:sp>
      <p:sp>
        <p:nvSpPr>
          <p:cNvPr id="6" name="Title 1">
            <a:extLst>
              <a:ext uri="{FF2B5EF4-FFF2-40B4-BE49-F238E27FC236}">
                <a16:creationId xmlns:a16="http://schemas.microsoft.com/office/drawing/2014/main" id="{4FC7A910-3C0D-7049-9A96-4D0C3BC060C8}"/>
              </a:ext>
            </a:extLst>
          </p:cNvPr>
          <p:cNvSpPr>
            <a:spLocks noGrp="1"/>
          </p:cNvSpPr>
          <p:nvPr>
            <p:ph type="title" hasCustomPrompt="1"/>
          </p:nvPr>
        </p:nvSpPr>
        <p:spPr>
          <a:xfrm>
            <a:off x="880375" y="5084894"/>
            <a:ext cx="3830594" cy="677861"/>
          </a:xfrm>
        </p:spPr>
        <p:txBody>
          <a:bodyPr anchor="b">
            <a:normAutofit/>
          </a:bodyPr>
          <a:lstStyle>
            <a:lvl1pPr>
              <a:defRPr sz="4400">
                <a:solidFill>
                  <a:schemeClr val="tx1"/>
                </a:solidFill>
              </a:defRPr>
            </a:lvl1pPr>
          </a:lstStyle>
          <a:p>
            <a:r>
              <a:rPr lang="en-US" dirty="0"/>
              <a:t>Heading</a:t>
            </a:r>
          </a:p>
        </p:txBody>
      </p:sp>
      <p:grpSp>
        <p:nvGrpSpPr>
          <p:cNvPr id="10" name="Group 9">
            <a:extLst>
              <a:ext uri="{FF2B5EF4-FFF2-40B4-BE49-F238E27FC236}">
                <a16:creationId xmlns:a16="http://schemas.microsoft.com/office/drawing/2014/main" id="{28A2601F-DDEF-1C4D-BFE1-A69A1455793C}"/>
              </a:ext>
            </a:extLst>
          </p:cNvPr>
          <p:cNvGrpSpPr/>
          <p:nvPr userDrawn="1"/>
        </p:nvGrpSpPr>
        <p:grpSpPr>
          <a:xfrm>
            <a:off x="666191" y="4912494"/>
            <a:ext cx="472795" cy="1537733"/>
            <a:chOff x="1504950" y="1122363"/>
            <a:chExt cx="1363038" cy="4135437"/>
          </a:xfrm>
        </p:grpSpPr>
        <p:cxnSp>
          <p:nvCxnSpPr>
            <p:cNvPr id="11" name="Straight Connector 10">
              <a:extLst>
                <a:ext uri="{FF2B5EF4-FFF2-40B4-BE49-F238E27FC236}">
                  <a16:creationId xmlns:a16="http://schemas.microsoft.com/office/drawing/2014/main" id="{1C0B63F1-7E6F-6045-B02B-5B660F4680FA}"/>
                </a:ext>
              </a:extLst>
            </p:cNvPr>
            <p:cNvCxnSpPr/>
            <p:nvPr/>
          </p:nvCxnSpPr>
          <p:spPr>
            <a:xfrm flipH="1">
              <a:off x="1504950" y="1122363"/>
              <a:ext cx="1363038" cy="0"/>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A68D924E-4E91-D143-A43D-65B3AC1860A5}"/>
                </a:ext>
              </a:extLst>
            </p:cNvPr>
            <p:cNvCxnSpPr/>
            <p:nvPr/>
          </p:nvCxnSpPr>
          <p:spPr>
            <a:xfrm>
              <a:off x="1524000" y="1122363"/>
              <a:ext cx="0" cy="4135437"/>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8583AEF7-C7CC-A144-B1E3-14B647F82C1A}"/>
                </a:ext>
              </a:extLst>
            </p:cNvPr>
            <p:cNvCxnSpPr/>
            <p:nvPr/>
          </p:nvCxnSpPr>
          <p:spPr>
            <a:xfrm>
              <a:off x="1504950" y="5257800"/>
              <a:ext cx="1363038" cy="0"/>
            </a:xfrm>
            <a:prstGeom prst="line">
              <a:avLst/>
            </a:prstGeom>
            <a:ln w="38100">
              <a:solidFill>
                <a:schemeClr val="tx2"/>
              </a:solidFill>
            </a:ln>
          </p:spPr>
          <p:style>
            <a:lnRef idx="1">
              <a:schemeClr val="dk1"/>
            </a:lnRef>
            <a:fillRef idx="0">
              <a:schemeClr val="dk1"/>
            </a:fillRef>
            <a:effectRef idx="0">
              <a:schemeClr val="dk1"/>
            </a:effectRef>
            <a:fontRef idx="minor">
              <a:schemeClr val="tx1"/>
            </a:fontRef>
          </p:style>
        </p:cxnSp>
      </p:grpSp>
      <p:sp>
        <p:nvSpPr>
          <p:cNvPr id="15" name="Text Placeholder 14">
            <a:extLst>
              <a:ext uri="{FF2B5EF4-FFF2-40B4-BE49-F238E27FC236}">
                <a16:creationId xmlns:a16="http://schemas.microsoft.com/office/drawing/2014/main" id="{152A0CA3-290C-234B-A84C-7F3867DE9785}"/>
              </a:ext>
            </a:extLst>
          </p:cNvPr>
          <p:cNvSpPr>
            <a:spLocks noGrp="1"/>
          </p:cNvSpPr>
          <p:nvPr>
            <p:ph type="body" sz="quarter" idx="14" hasCustomPrompt="1"/>
          </p:nvPr>
        </p:nvSpPr>
        <p:spPr>
          <a:xfrm>
            <a:off x="1399702" y="5681360"/>
            <a:ext cx="3830594" cy="655637"/>
          </a:xfrm>
        </p:spPr>
        <p:txBody>
          <a:bodyPr>
            <a:noAutofit/>
          </a:bodyPr>
          <a:lstStyle>
            <a:lvl1pPr marL="0" indent="0">
              <a:buNone/>
              <a:defRPr sz="4400" b="0" i="1">
                <a:latin typeface="Century Schoolbook" panose="02040604050505020304" pitchFamily="18" charset="0"/>
              </a:defRPr>
            </a:lvl1pPr>
          </a:lstStyle>
          <a:p>
            <a:pPr lvl="0"/>
            <a:r>
              <a:rPr lang="en-US" dirty="0"/>
              <a:t>Two lines</a:t>
            </a:r>
          </a:p>
        </p:txBody>
      </p:sp>
      <p:pic>
        <p:nvPicPr>
          <p:cNvPr id="16" name="Picture 15">
            <a:extLst>
              <a:ext uri="{FF2B5EF4-FFF2-40B4-BE49-F238E27FC236}">
                <a16:creationId xmlns:a16="http://schemas.microsoft.com/office/drawing/2014/main" id="{3442DF4C-6577-DC49-A556-17E3122C756F}"/>
              </a:ext>
            </a:extLst>
          </p:cNvPr>
          <p:cNvPicPr>
            <a:picLocks noChangeAspect="1"/>
          </p:cNvPicPr>
          <p:nvPr userDrawn="1"/>
        </p:nvPicPr>
        <p:blipFill>
          <a:blip r:embed="rId2"/>
          <a:srcRect/>
          <a:stretch/>
        </p:blipFill>
        <p:spPr>
          <a:xfrm>
            <a:off x="10052143" y="6081528"/>
            <a:ext cx="1868393" cy="545571"/>
          </a:xfrm>
          <a:prstGeom prst="rect">
            <a:avLst/>
          </a:prstGeom>
        </p:spPr>
      </p:pic>
      <p:sp>
        <p:nvSpPr>
          <p:cNvPr id="2" name="Date Placeholder 1">
            <a:extLst>
              <a:ext uri="{FF2B5EF4-FFF2-40B4-BE49-F238E27FC236}">
                <a16:creationId xmlns:a16="http://schemas.microsoft.com/office/drawing/2014/main" id="{A9ED9ECB-6488-9E20-0F4D-7D7D6B19608A}"/>
              </a:ext>
            </a:extLst>
          </p:cNvPr>
          <p:cNvSpPr>
            <a:spLocks noGrp="1"/>
          </p:cNvSpPr>
          <p:nvPr>
            <p:ph type="dt" sz="half" idx="15"/>
          </p:nvPr>
        </p:nvSpPr>
        <p:spPr/>
        <p:txBody>
          <a:bodyPr/>
          <a:lstStyle/>
          <a:p>
            <a:fld id="{A06A152B-DD0D-3240-B4C2-E79DA334A732}" type="datetime1">
              <a:rPr lang="en-US" smtClean="0"/>
              <a:t>3/26/2024</a:t>
            </a:fld>
            <a:endParaRPr lang="en-US" dirty="0"/>
          </a:p>
        </p:txBody>
      </p:sp>
      <p:sp>
        <p:nvSpPr>
          <p:cNvPr id="3" name="Footer Placeholder 2">
            <a:extLst>
              <a:ext uri="{FF2B5EF4-FFF2-40B4-BE49-F238E27FC236}">
                <a16:creationId xmlns:a16="http://schemas.microsoft.com/office/drawing/2014/main" id="{9D047665-2186-AC12-6EFA-41E3C14DA08F}"/>
              </a:ext>
            </a:extLst>
          </p:cNvPr>
          <p:cNvSpPr>
            <a:spLocks noGrp="1"/>
          </p:cNvSpPr>
          <p:nvPr>
            <p:ph type="ftr" sz="quarter" idx="16"/>
          </p:nvPr>
        </p:nvSpPr>
        <p:spPr/>
        <p:txBody>
          <a:bodyPr/>
          <a:lstStyle/>
          <a:p>
            <a:endParaRPr lang="en-US" dirty="0"/>
          </a:p>
        </p:txBody>
      </p:sp>
      <p:sp>
        <p:nvSpPr>
          <p:cNvPr id="4" name="Slide Number Placeholder 3">
            <a:extLst>
              <a:ext uri="{FF2B5EF4-FFF2-40B4-BE49-F238E27FC236}">
                <a16:creationId xmlns:a16="http://schemas.microsoft.com/office/drawing/2014/main" id="{BE9B15A6-4E41-DC70-3535-0D528DC78BF4}"/>
              </a:ext>
            </a:extLst>
          </p:cNvPr>
          <p:cNvSpPr>
            <a:spLocks noGrp="1"/>
          </p:cNvSpPr>
          <p:nvPr>
            <p:ph type="sldNum" sz="quarter" idx="17"/>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37746496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9FE48C3-6906-754C-8F42-140414C1E6CD}"/>
              </a:ext>
            </a:extLst>
          </p:cNvPr>
          <p:cNvSpPr/>
          <p:nvPr userDrawn="1"/>
        </p:nvSpPr>
        <p:spPr>
          <a:xfrm>
            <a:off x="0" y="5313405"/>
            <a:ext cx="12192000" cy="15445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4">
            <a:extLst>
              <a:ext uri="{FF2B5EF4-FFF2-40B4-BE49-F238E27FC236}">
                <a16:creationId xmlns:a16="http://schemas.microsoft.com/office/drawing/2014/main" id="{1240741E-FF52-CC4D-B689-CDB3C3F12A1F}"/>
              </a:ext>
            </a:extLst>
          </p:cNvPr>
          <p:cNvSpPr>
            <a:spLocks noGrp="1"/>
          </p:cNvSpPr>
          <p:nvPr>
            <p:ph type="body" sz="quarter" idx="15" hasCustomPrompt="1"/>
          </p:nvPr>
        </p:nvSpPr>
        <p:spPr>
          <a:xfrm>
            <a:off x="1803401" y="5968313"/>
            <a:ext cx="8475276" cy="317531"/>
          </a:xfrm>
        </p:spPr>
        <p:txBody>
          <a:bodyPr>
            <a:normAutofit/>
          </a:bodyPr>
          <a:lstStyle>
            <a:lvl1pPr marL="0" indent="0">
              <a:buNone/>
              <a:defRPr sz="1800" spc="600">
                <a:solidFill>
                  <a:schemeClr val="bg1"/>
                </a:solidFill>
                <a:latin typeface="Arial" panose="020B0604020202020204" pitchFamily="34" charset="0"/>
                <a:cs typeface="Arial" panose="020B0604020202020204" pitchFamily="34" charset="0"/>
              </a:defRPr>
            </a:lvl1pPr>
          </a:lstStyle>
          <a:p>
            <a:pPr lvl="0"/>
            <a:r>
              <a:rPr lang="en-US" dirty="0"/>
              <a:t>A PUBLIC UNIVERSITY FOR THE PUBLIC GOOD.</a:t>
            </a:r>
          </a:p>
        </p:txBody>
      </p:sp>
      <p:sp>
        <p:nvSpPr>
          <p:cNvPr id="16" name="TextBox 15">
            <a:extLst>
              <a:ext uri="{FF2B5EF4-FFF2-40B4-BE49-F238E27FC236}">
                <a16:creationId xmlns:a16="http://schemas.microsoft.com/office/drawing/2014/main" id="{DDA003E6-505D-9843-AABD-47145F0C3761}"/>
              </a:ext>
            </a:extLst>
          </p:cNvPr>
          <p:cNvSpPr txBox="1"/>
          <p:nvPr userDrawn="1"/>
        </p:nvSpPr>
        <p:spPr>
          <a:xfrm>
            <a:off x="10019871" y="5901036"/>
            <a:ext cx="368728" cy="369332"/>
          </a:xfrm>
          <a:prstGeom prst="rect">
            <a:avLst/>
          </a:prstGeom>
          <a:noFill/>
        </p:spPr>
        <p:txBody>
          <a:bodyPr wrap="square" rtlCol="0">
            <a:spAutoFit/>
          </a:bodyPr>
          <a:lstStyle/>
          <a:p>
            <a:r>
              <a:rPr lang="en-US" dirty="0">
                <a:solidFill>
                  <a:schemeClr val="bg1"/>
                </a:solidFill>
              </a:rPr>
              <a:t>®</a:t>
            </a:r>
          </a:p>
        </p:txBody>
      </p:sp>
      <p:sp>
        <p:nvSpPr>
          <p:cNvPr id="3" name="Picture Placeholder 2">
            <a:extLst>
              <a:ext uri="{FF2B5EF4-FFF2-40B4-BE49-F238E27FC236}">
                <a16:creationId xmlns:a16="http://schemas.microsoft.com/office/drawing/2014/main" id="{684D1181-5056-EA49-B795-44EA96BB2202}"/>
              </a:ext>
            </a:extLst>
          </p:cNvPr>
          <p:cNvSpPr>
            <a:spLocks noGrp="1"/>
          </p:cNvSpPr>
          <p:nvPr>
            <p:ph type="pic" sz="quarter" idx="17"/>
          </p:nvPr>
        </p:nvSpPr>
        <p:spPr>
          <a:xfrm>
            <a:off x="0" y="1"/>
            <a:ext cx="12192000" cy="5297928"/>
          </a:xfrm>
        </p:spPr>
        <p:txBody>
          <a:bodyPr/>
          <a:lstStyle/>
          <a:p>
            <a:endParaRPr lang="en-US" dirty="0"/>
          </a:p>
        </p:txBody>
      </p:sp>
      <p:sp>
        <p:nvSpPr>
          <p:cNvPr id="18" name="Text Placeholder 17">
            <a:extLst>
              <a:ext uri="{FF2B5EF4-FFF2-40B4-BE49-F238E27FC236}">
                <a16:creationId xmlns:a16="http://schemas.microsoft.com/office/drawing/2014/main" id="{3DCB6197-DCE5-8A41-8778-AFB9952827C2}"/>
              </a:ext>
            </a:extLst>
          </p:cNvPr>
          <p:cNvSpPr>
            <a:spLocks noGrp="1"/>
          </p:cNvSpPr>
          <p:nvPr>
            <p:ph type="body" sz="quarter" idx="16" hasCustomPrompt="1"/>
          </p:nvPr>
        </p:nvSpPr>
        <p:spPr>
          <a:xfrm>
            <a:off x="7509734" y="4866058"/>
            <a:ext cx="4425950" cy="328794"/>
          </a:xfrm>
        </p:spPr>
        <p:txBody>
          <a:bodyPr>
            <a:noAutofit/>
          </a:bodyPr>
          <a:lstStyle>
            <a:lvl1pPr marL="0" indent="0">
              <a:buNone/>
              <a:defRPr sz="1800">
                <a:solidFill>
                  <a:schemeClr val="bg1"/>
                </a:solidFill>
              </a:defRPr>
            </a:lvl1pPr>
            <a:lvl2pPr marL="457200" indent="0">
              <a:buNone/>
              <a:defRPr sz="1800"/>
            </a:lvl2pPr>
            <a:lvl3pPr>
              <a:defRPr sz="1800"/>
            </a:lvl3pPr>
            <a:lvl4pPr>
              <a:defRPr sz="1800"/>
            </a:lvl4pPr>
            <a:lvl5pPr>
              <a:defRPr sz="1800"/>
            </a:lvl5pPr>
          </a:lstStyle>
          <a:p>
            <a:pPr lvl="0"/>
            <a:r>
              <a:rPr lang="en-US" dirty="0"/>
              <a:t>Presenter Name</a:t>
            </a:r>
          </a:p>
        </p:txBody>
      </p:sp>
      <p:sp>
        <p:nvSpPr>
          <p:cNvPr id="2" name="Date Placeholder 1">
            <a:extLst>
              <a:ext uri="{FF2B5EF4-FFF2-40B4-BE49-F238E27FC236}">
                <a16:creationId xmlns:a16="http://schemas.microsoft.com/office/drawing/2014/main" id="{4F0AD225-7073-911C-D79E-E3FC0B875051}"/>
              </a:ext>
            </a:extLst>
          </p:cNvPr>
          <p:cNvSpPr>
            <a:spLocks noGrp="1"/>
          </p:cNvSpPr>
          <p:nvPr>
            <p:ph type="dt" sz="half" idx="18"/>
          </p:nvPr>
        </p:nvSpPr>
        <p:spPr/>
        <p:txBody>
          <a:bodyPr/>
          <a:lstStyle/>
          <a:p>
            <a:fld id="{998EC01E-33FA-C846-9717-78104E368617}" type="datetime1">
              <a:rPr lang="en-US" smtClean="0"/>
              <a:t>3/26/2024</a:t>
            </a:fld>
            <a:endParaRPr lang="en-US" dirty="0"/>
          </a:p>
        </p:txBody>
      </p:sp>
      <p:sp>
        <p:nvSpPr>
          <p:cNvPr id="4" name="Footer Placeholder 3">
            <a:extLst>
              <a:ext uri="{FF2B5EF4-FFF2-40B4-BE49-F238E27FC236}">
                <a16:creationId xmlns:a16="http://schemas.microsoft.com/office/drawing/2014/main" id="{429F5A69-5B01-AF7F-8026-3B7DF433B218}"/>
              </a:ext>
            </a:extLst>
          </p:cNvPr>
          <p:cNvSpPr>
            <a:spLocks noGrp="1"/>
          </p:cNvSpPr>
          <p:nvPr>
            <p:ph type="ftr" sz="quarter" idx="19"/>
          </p:nvPr>
        </p:nvSpPr>
        <p:spPr/>
        <p:txBody>
          <a:bodyPr/>
          <a:lstStyle/>
          <a:p>
            <a:endParaRPr lang="en-US" dirty="0"/>
          </a:p>
        </p:txBody>
      </p:sp>
      <p:sp>
        <p:nvSpPr>
          <p:cNvPr id="5" name="Slide Number Placeholder 4">
            <a:extLst>
              <a:ext uri="{FF2B5EF4-FFF2-40B4-BE49-F238E27FC236}">
                <a16:creationId xmlns:a16="http://schemas.microsoft.com/office/drawing/2014/main" id="{FE02FC81-5216-82EC-F2F4-D80C3F3AC41F}"/>
              </a:ext>
            </a:extLst>
          </p:cNvPr>
          <p:cNvSpPr>
            <a:spLocks noGrp="1"/>
          </p:cNvSpPr>
          <p:nvPr>
            <p:ph type="sldNum" sz="quarter" idx="20"/>
          </p:nvPr>
        </p:nvSpPr>
        <p:spPr/>
        <p:txBody>
          <a:bodyPr/>
          <a:lstStyle/>
          <a:p>
            <a:fld id="{A5D574CE-C4BB-BE48-B6BD-49297EFA31EB}" type="slidenum">
              <a:rPr lang="en-US" smtClean="0"/>
              <a:pPr/>
              <a:t>‹#›</a:t>
            </a:fld>
            <a:endParaRPr lang="en-US" dirty="0"/>
          </a:p>
        </p:txBody>
      </p:sp>
      <p:sp>
        <p:nvSpPr>
          <p:cNvPr id="6" name="TextBox 5">
            <a:extLst>
              <a:ext uri="{FF2B5EF4-FFF2-40B4-BE49-F238E27FC236}">
                <a16:creationId xmlns:a16="http://schemas.microsoft.com/office/drawing/2014/main" id="{810F9E29-FB26-66B3-068B-7F32774324E9}"/>
              </a:ext>
            </a:extLst>
          </p:cNvPr>
          <p:cNvSpPr txBox="1"/>
          <p:nvPr userDrawn="1"/>
        </p:nvSpPr>
        <p:spPr>
          <a:xfrm>
            <a:off x="256316" y="3939897"/>
            <a:ext cx="5514170" cy="1300356"/>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Thank you. </a:t>
            </a:r>
          </a:p>
          <a:p>
            <a:endParaRPr lang="en-US" sz="1050" dirty="0">
              <a:latin typeface="Arial" panose="020B0604020202020204" pitchFamily="34" charset="0"/>
              <a:cs typeface="Arial" panose="020B0604020202020204" pitchFamily="34" charset="0"/>
            </a:endParaRPr>
          </a:p>
          <a:p>
            <a:pPr algn="just"/>
            <a:r>
              <a:rPr lang="en-US" sz="1200" dirty="0">
                <a:latin typeface="Arial" panose="020B0604020202020204" pitchFamily="34" charset="0"/>
                <a:cs typeface="Arial" panose="020B0604020202020204" pitchFamily="34" charset="0"/>
              </a:rPr>
              <a:t>This research was supported by the Center for Family and Demographic Research, Bowling Green State University, which received core funding from the Eunice Kennedy Shriver National Institute of Child Health and Human Development (P2CHD050959).</a:t>
            </a:r>
          </a:p>
        </p:txBody>
      </p:sp>
    </p:spTree>
    <p:extLst>
      <p:ext uri="{BB962C8B-B14F-4D97-AF65-F5344CB8AC3E}">
        <p14:creationId xmlns:p14="http://schemas.microsoft.com/office/powerpoint/2010/main" val="15773739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515AE-E5AE-8C4A-9AAE-5DF9FA156999}"/>
              </a:ext>
            </a:extLst>
          </p:cNvPr>
          <p:cNvSpPr>
            <a:spLocks noGrp="1"/>
          </p:cNvSpPr>
          <p:nvPr>
            <p:ph type="title" hasCustomPrompt="1"/>
          </p:nvPr>
        </p:nvSpPr>
        <p:spPr>
          <a:xfrm>
            <a:off x="1447800" y="1556925"/>
            <a:ext cx="9296400" cy="2910680"/>
          </a:xfrm>
        </p:spPr>
        <p:txBody>
          <a:bodyPr>
            <a:normAutofit/>
          </a:bodyPr>
          <a:lstStyle>
            <a:lvl1pPr algn="ctr">
              <a:defRPr sz="6000"/>
            </a:lvl1pPr>
          </a:lstStyle>
          <a:p>
            <a:r>
              <a:rPr lang="en-US" dirty="0"/>
              <a:t>This is a placeholder for a short, large quote.</a:t>
            </a:r>
          </a:p>
        </p:txBody>
      </p:sp>
      <p:sp>
        <p:nvSpPr>
          <p:cNvPr id="3" name="Content Placeholder 2">
            <a:extLst>
              <a:ext uri="{FF2B5EF4-FFF2-40B4-BE49-F238E27FC236}">
                <a16:creationId xmlns:a16="http://schemas.microsoft.com/office/drawing/2014/main" id="{08F60202-1F64-3F46-8B00-772910E17CCC}"/>
              </a:ext>
            </a:extLst>
          </p:cNvPr>
          <p:cNvSpPr>
            <a:spLocks noGrp="1"/>
          </p:cNvSpPr>
          <p:nvPr>
            <p:ph idx="1" hasCustomPrompt="1"/>
          </p:nvPr>
        </p:nvSpPr>
        <p:spPr>
          <a:xfrm>
            <a:off x="1447800" y="4467605"/>
            <a:ext cx="9296400" cy="508001"/>
          </a:xfrm>
        </p:spPr>
        <p:txBody>
          <a:bodyPr>
            <a:normAutofit/>
          </a:bodyPr>
          <a:lstStyle>
            <a:lvl1pPr marL="0" indent="0">
              <a:buNone/>
              <a:defRPr sz="2000" b="0" i="0">
                <a:latin typeface="Arial" panose="020B0604020202020204" pitchFamily="34" charset="0"/>
                <a:cs typeface="Arial" panose="020B0604020202020204" pitchFamily="34" charset="0"/>
              </a:defRPr>
            </a:lvl1pPr>
            <a:lvl2pPr>
              <a:defRPr b="0" i="0">
                <a:latin typeface="Avenir Next" panose="020B0503020202020204" pitchFamily="34" charset="0"/>
              </a:defRPr>
            </a:lvl2pPr>
            <a:lvl3pPr>
              <a:defRPr b="0" i="0">
                <a:latin typeface="Avenir Next" panose="020B0503020202020204" pitchFamily="34" charset="0"/>
              </a:defRPr>
            </a:lvl3pPr>
            <a:lvl4pPr>
              <a:defRPr b="0" i="0">
                <a:latin typeface="Avenir Next" panose="020B0503020202020204" pitchFamily="34" charset="0"/>
              </a:defRPr>
            </a:lvl4pPr>
            <a:lvl5pPr>
              <a:defRPr b="0" i="0">
                <a:latin typeface="Avenir Next" panose="020B0503020202020204" pitchFamily="34" charset="0"/>
              </a:defRPr>
            </a:lvl5pPr>
          </a:lstStyle>
          <a:p>
            <a:pPr lvl="0"/>
            <a:r>
              <a:rPr lang="en-US" dirty="0"/>
              <a:t>- NAME</a:t>
            </a:r>
          </a:p>
        </p:txBody>
      </p:sp>
      <p:sp>
        <p:nvSpPr>
          <p:cNvPr id="7" name="TextBox 6">
            <a:extLst>
              <a:ext uri="{FF2B5EF4-FFF2-40B4-BE49-F238E27FC236}">
                <a16:creationId xmlns:a16="http://schemas.microsoft.com/office/drawing/2014/main" id="{E7F94AD6-F441-C840-AFB1-32EF501721A4}"/>
              </a:ext>
            </a:extLst>
          </p:cNvPr>
          <p:cNvSpPr txBox="1"/>
          <p:nvPr userDrawn="1"/>
        </p:nvSpPr>
        <p:spPr>
          <a:xfrm>
            <a:off x="5683250" y="1074736"/>
            <a:ext cx="825500" cy="1569660"/>
          </a:xfrm>
          <a:prstGeom prst="rect">
            <a:avLst/>
          </a:prstGeom>
          <a:noFill/>
        </p:spPr>
        <p:txBody>
          <a:bodyPr wrap="square" rtlCol="0">
            <a:spAutoFit/>
          </a:bodyPr>
          <a:lstStyle/>
          <a:p>
            <a:r>
              <a:rPr lang="en-US" sz="9600" b="1" i="0" dirty="0">
                <a:solidFill>
                  <a:schemeClr val="tx2"/>
                </a:solidFill>
                <a:latin typeface="Century Schoolbook" panose="02040604050505020304" pitchFamily="18" charset="0"/>
                <a:ea typeface="Baskerville" panose="02020502070401020303"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156243D2-5EF9-3314-745F-9B2A283D62F2}"/>
              </a:ext>
            </a:extLst>
          </p:cNvPr>
          <p:cNvSpPr>
            <a:spLocks noGrp="1"/>
          </p:cNvSpPr>
          <p:nvPr>
            <p:ph type="dt" sz="half" idx="10"/>
          </p:nvPr>
        </p:nvSpPr>
        <p:spPr/>
        <p:txBody>
          <a:bodyPr/>
          <a:lstStyle/>
          <a:p>
            <a:fld id="{ADA28DF7-CC9C-FF42-A2EC-1A2239CA0AA2}" type="datetime1">
              <a:rPr lang="en-US" smtClean="0"/>
              <a:t>3/26/2024</a:t>
            </a:fld>
            <a:endParaRPr lang="en-US" dirty="0"/>
          </a:p>
        </p:txBody>
      </p:sp>
      <p:sp>
        <p:nvSpPr>
          <p:cNvPr id="5" name="Footer Placeholder 4">
            <a:extLst>
              <a:ext uri="{FF2B5EF4-FFF2-40B4-BE49-F238E27FC236}">
                <a16:creationId xmlns:a16="http://schemas.microsoft.com/office/drawing/2014/main" id="{E4A782C4-C858-58B7-792F-8375DF9070D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B6906C6-EB26-9C6C-3069-27276BF2A6C7}"/>
              </a:ext>
            </a:extLst>
          </p:cNvPr>
          <p:cNvSpPr>
            <a:spLocks noGrp="1"/>
          </p:cNvSpPr>
          <p:nvPr>
            <p:ph type="sldNum" sz="quarter" idx="12"/>
          </p:nvPr>
        </p:nvSpPr>
        <p:spPr/>
        <p:txBody>
          <a:bodyPr/>
          <a:lstStyle/>
          <a:p>
            <a:fld id="{A5D574CE-C4BB-BE48-B6BD-49297EFA31EB}" type="slidenum">
              <a:rPr lang="en-US" smtClean="0"/>
              <a:pPr/>
              <a:t>‹#›</a:t>
            </a:fld>
            <a:endParaRPr lang="en-US" dirty="0"/>
          </a:p>
        </p:txBody>
      </p:sp>
      <p:pic>
        <p:nvPicPr>
          <p:cNvPr id="10" name="Picture 9">
            <a:extLst>
              <a:ext uri="{FF2B5EF4-FFF2-40B4-BE49-F238E27FC236}">
                <a16:creationId xmlns:a16="http://schemas.microsoft.com/office/drawing/2014/main" id="{43A893B4-6F67-F29E-D070-DBE2CB521181}"/>
              </a:ext>
            </a:extLst>
          </p:cNvPr>
          <p:cNvPicPr>
            <a:picLocks noChangeAspect="1"/>
          </p:cNvPicPr>
          <p:nvPr userDrawn="1"/>
        </p:nvPicPr>
        <p:blipFill>
          <a:blip r:embed="rId2"/>
          <a:stretch>
            <a:fillRect/>
          </a:stretch>
        </p:blipFill>
        <p:spPr>
          <a:xfrm>
            <a:off x="9476014" y="5793871"/>
            <a:ext cx="1877786" cy="457200"/>
          </a:xfrm>
          <a:prstGeom prst="rect">
            <a:avLst/>
          </a:prstGeom>
        </p:spPr>
      </p:pic>
    </p:spTree>
    <p:extLst>
      <p:ext uri="{BB962C8B-B14F-4D97-AF65-F5344CB8AC3E}">
        <p14:creationId xmlns:p14="http://schemas.microsoft.com/office/powerpoint/2010/main" val="1936110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C6EB51A-7088-2A46-B3A6-24C28D655C7E}"/>
              </a:ext>
            </a:extLst>
          </p:cNvPr>
          <p:cNvSpPr/>
          <p:nvPr userDrawn="1"/>
        </p:nvSpPr>
        <p:spPr>
          <a:xfrm>
            <a:off x="0" y="0"/>
            <a:ext cx="6096000" cy="6858000"/>
          </a:xfrm>
          <a:prstGeom prst="rect">
            <a:avLst/>
          </a:prstGeom>
          <a:solidFill>
            <a:srgbClr val="EFEF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824B22-4CD1-E543-BF53-6F7B66B7CD39}"/>
              </a:ext>
            </a:extLst>
          </p:cNvPr>
          <p:cNvSpPr>
            <a:spLocks noGrp="1"/>
          </p:cNvSpPr>
          <p:nvPr>
            <p:ph type="title" hasCustomPrompt="1"/>
          </p:nvPr>
        </p:nvSpPr>
        <p:spPr>
          <a:xfrm>
            <a:off x="704850" y="671652"/>
            <a:ext cx="4768298" cy="677861"/>
          </a:xfrm>
        </p:spPr>
        <p:txBody>
          <a:bodyPr anchor="b">
            <a:normAutofit/>
          </a:bodyPr>
          <a:lstStyle>
            <a:lvl1pPr>
              <a:defRPr sz="4400"/>
            </a:lvl1pPr>
          </a:lstStyle>
          <a:p>
            <a:r>
              <a:rPr lang="en-US" dirty="0"/>
              <a:t>Heading</a:t>
            </a:r>
          </a:p>
        </p:txBody>
      </p:sp>
      <p:sp>
        <p:nvSpPr>
          <p:cNvPr id="3" name="Text Placeholder 2">
            <a:extLst>
              <a:ext uri="{FF2B5EF4-FFF2-40B4-BE49-F238E27FC236}">
                <a16:creationId xmlns:a16="http://schemas.microsoft.com/office/drawing/2014/main" id="{A90BDBCB-310A-4E48-949D-174D40BA8D1C}"/>
              </a:ext>
            </a:extLst>
          </p:cNvPr>
          <p:cNvSpPr>
            <a:spLocks noGrp="1"/>
          </p:cNvSpPr>
          <p:nvPr>
            <p:ph type="body" idx="1"/>
          </p:nvPr>
        </p:nvSpPr>
        <p:spPr>
          <a:xfrm>
            <a:off x="704850" y="1608276"/>
            <a:ext cx="4768298" cy="4578072"/>
          </a:xfrm>
        </p:spPr>
        <p:txBody>
          <a:bodyPr/>
          <a:lstStyle>
            <a:lvl1pPr marL="0" indent="0">
              <a:buNone/>
              <a:defRPr sz="2400" b="0" i="0">
                <a:solidFill>
                  <a:schemeClr val="tx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9" name="Picture Placeholder 8">
            <a:extLst>
              <a:ext uri="{FF2B5EF4-FFF2-40B4-BE49-F238E27FC236}">
                <a16:creationId xmlns:a16="http://schemas.microsoft.com/office/drawing/2014/main" id="{9AF350CE-DBB2-B74C-A7F2-BCD348808E73}"/>
              </a:ext>
            </a:extLst>
          </p:cNvPr>
          <p:cNvSpPr>
            <a:spLocks noGrp="1"/>
          </p:cNvSpPr>
          <p:nvPr>
            <p:ph type="pic" sz="quarter" idx="10"/>
          </p:nvPr>
        </p:nvSpPr>
        <p:spPr>
          <a:xfrm>
            <a:off x="6096000" y="-1"/>
            <a:ext cx="6096000" cy="5634679"/>
          </a:xfrm>
        </p:spPr>
        <p:txBody>
          <a:bodyPr/>
          <a:lstStyle/>
          <a:p>
            <a:endParaRPr lang="en-US" dirty="0"/>
          </a:p>
        </p:txBody>
      </p:sp>
      <p:sp>
        <p:nvSpPr>
          <p:cNvPr id="10" name="Rectangle 9">
            <a:extLst>
              <a:ext uri="{FF2B5EF4-FFF2-40B4-BE49-F238E27FC236}">
                <a16:creationId xmlns:a16="http://schemas.microsoft.com/office/drawing/2014/main" id="{30DE7731-5380-164F-841C-972173509DDD}"/>
              </a:ext>
            </a:extLst>
          </p:cNvPr>
          <p:cNvSpPr/>
          <p:nvPr userDrawn="1"/>
        </p:nvSpPr>
        <p:spPr>
          <a:xfrm>
            <a:off x="6096000" y="5634680"/>
            <a:ext cx="6096000" cy="122331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32048E65-530E-524E-900C-7E74C3B45326}"/>
              </a:ext>
            </a:extLst>
          </p:cNvPr>
          <p:cNvSpPr>
            <a:spLocks noGrp="1"/>
          </p:cNvSpPr>
          <p:nvPr>
            <p:ph type="body" idx="11" hasCustomPrompt="1"/>
          </p:nvPr>
        </p:nvSpPr>
        <p:spPr>
          <a:xfrm>
            <a:off x="6375400" y="6080686"/>
            <a:ext cx="5530850" cy="331305"/>
          </a:xfrm>
        </p:spPr>
        <p:txBody>
          <a:bodyPr>
            <a:normAutofit/>
          </a:bodyPr>
          <a:lstStyle>
            <a:lvl1pPr marL="0" indent="0">
              <a:buNone/>
              <a:defRPr sz="1600" b="0" i="0">
                <a:solidFill>
                  <a:schemeClr val="bg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Image Caption</a:t>
            </a:r>
          </a:p>
        </p:txBody>
      </p:sp>
      <p:sp>
        <p:nvSpPr>
          <p:cNvPr id="4" name="Date Placeholder 3">
            <a:extLst>
              <a:ext uri="{FF2B5EF4-FFF2-40B4-BE49-F238E27FC236}">
                <a16:creationId xmlns:a16="http://schemas.microsoft.com/office/drawing/2014/main" id="{028DA4A8-7F2C-C624-F7B6-0B5D862F8DC4}"/>
              </a:ext>
            </a:extLst>
          </p:cNvPr>
          <p:cNvSpPr>
            <a:spLocks noGrp="1"/>
          </p:cNvSpPr>
          <p:nvPr>
            <p:ph type="dt" sz="half" idx="12"/>
          </p:nvPr>
        </p:nvSpPr>
        <p:spPr/>
        <p:txBody>
          <a:bodyPr/>
          <a:lstStyle/>
          <a:p>
            <a:fld id="{3CA210F6-57C0-6946-8402-5DFD1D5951E2}" type="datetime1">
              <a:rPr lang="en-US" smtClean="0"/>
              <a:t>3/26/2024</a:t>
            </a:fld>
            <a:endParaRPr lang="en-US" dirty="0"/>
          </a:p>
        </p:txBody>
      </p:sp>
      <p:sp>
        <p:nvSpPr>
          <p:cNvPr id="5" name="Footer Placeholder 4">
            <a:extLst>
              <a:ext uri="{FF2B5EF4-FFF2-40B4-BE49-F238E27FC236}">
                <a16:creationId xmlns:a16="http://schemas.microsoft.com/office/drawing/2014/main" id="{9CBFD100-5143-9CAC-9331-8803EBF0C231}"/>
              </a:ext>
            </a:extLst>
          </p:cNvPr>
          <p:cNvSpPr>
            <a:spLocks noGrp="1"/>
          </p:cNvSpPr>
          <p:nvPr>
            <p:ph type="ftr" sz="quarter" idx="13"/>
          </p:nvPr>
        </p:nvSpPr>
        <p:spPr/>
        <p:txBody>
          <a:bodyPr/>
          <a:lstStyle/>
          <a:p>
            <a:endParaRPr lang="en-US" dirty="0"/>
          </a:p>
        </p:txBody>
      </p:sp>
      <p:sp>
        <p:nvSpPr>
          <p:cNvPr id="6" name="Slide Number Placeholder 5">
            <a:extLst>
              <a:ext uri="{FF2B5EF4-FFF2-40B4-BE49-F238E27FC236}">
                <a16:creationId xmlns:a16="http://schemas.microsoft.com/office/drawing/2014/main" id="{8C7C6E6E-C4EF-7283-6594-18B46F70D77F}"/>
              </a:ext>
            </a:extLst>
          </p:cNvPr>
          <p:cNvSpPr>
            <a:spLocks noGrp="1"/>
          </p:cNvSpPr>
          <p:nvPr>
            <p:ph type="sldNum" sz="quarter" idx="14"/>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35024688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0DE7731-5380-164F-841C-972173509DDD}"/>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D824B22-4CD1-E543-BF53-6F7B66B7CD39}"/>
              </a:ext>
            </a:extLst>
          </p:cNvPr>
          <p:cNvSpPr>
            <a:spLocks noGrp="1"/>
          </p:cNvSpPr>
          <p:nvPr>
            <p:ph type="title" hasCustomPrompt="1"/>
          </p:nvPr>
        </p:nvSpPr>
        <p:spPr>
          <a:xfrm>
            <a:off x="6375400" y="1028960"/>
            <a:ext cx="5273261" cy="677861"/>
          </a:xfrm>
        </p:spPr>
        <p:txBody>
          <a:bodyPr anchor="b">
            <a:normAutofit/>
          </a:bodyPr>
          <a:lstStyle>
            <a:lvl1pPr>
              <a:defRPr sz="4400">
                <a:solidFill>
                  <a:schemeClr val="bg1"/>
                </a:solidFill>
              </a:defRPr>
            </a:lvl1pPr>
          </a:lstStyle>
          <a:p>
            <a:r>
              <a:rPr lang="en-US" dirty="0"/>
              <a:t>Heading</a:t>
            </a:r>
          </a:p>
        </p:txBody>
      </p:sp>
      <p:sp>
        <p:nvSpPr>
          <p:cNvPr id="3" name="Text Placeholder 2">
            <a:extLst>
              <a:ext uri="{FF2B5EF4-FFF2-40B4-BE49-F238E27FC236}">
                <a16:creationId xmlns:a16="http://schemas.microsoft.com/office/drawing/2014/main" id="{A90BDBCB-310A-4E48-949D-174D40BA8D1C}"/>
              </a:ext>
            </a:extLst>
          </p:cNvPr>
          <p:cNvSpPr>
            <a:spLocks noGrp="1"/>
          </p:cNvSpPr>
          <p:nvPr>
            <p:ph type="body" idx="1"/>
          </p:nvPr>
        </p:nvSpPr>
        <p:spPr>
          <a:xfrm>
            <a:off x="6375400" y="1965584"/>
            <a:ext cx="5273261" cy="3863456"/>
          </a:xfrm>
        </p:spPr>
        <p:txBody>
          <a:bodyPr/>
          <a:lstStyle>
            <a:lvl1pPr marL="0" indent="0">
              <a:buNone/>
              <a:defRPr sz="2400" b="0" i="0">
                <a:solidFill>
                  <a:schemeClr val="bg1"/>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9" name="Picture Placeholder 8">
            <a:extLst>
              <a:ext uri="{FF2B5EF4-FFF2-40B4-BE49-F238E27FC236}">
                <a16:creationId xmlns:a16="http://schemas.microsoft.com/office/drawing/2014/main" id="{9AF350CE-DBB2-B74C-A7F2-BCD348808E73}"/>
              </a:ext>
            </a:extLst>
          </p:cNvPr>
          <p:cNvSpPr>
            <a:spLocks noGrp="1"/>
          </p:cNvSpPr>
          <p:nvPr>
            <p:ph type="pic" sz="quarter" idx="10"/>
          </p:nvPr>
        </p:nvSpPr>
        <p:spPr>
          <a:xfrm>
            <a:off x="-832709" y="287339"/>
            <a:ext cx="6649309" cy="6332965"/>
          </a:xfrm>
          <a:prstGeom prst="roundRect">
            <a:avLst/>
          </a:prstGeom>
        </p:spPr>
        <p:txBody>
          <a:bodyPr/>
          <a:lstStyle/>
          <a:p>
            <a:endParaRPr lang="en-US" dirty="0"/>
          </a:p>
        </p:txBody>
      </p:sp>
      <p:pic>
        <p:nvPicPr>
          <p:cNvPr id="8" name="Picture 7">
            <a:extLst>
              <a:ext uri="{FF2B5EF4-FFF2-40B4-BE49-F238E27FC236}">
                <a16:creationId xmlns:a16="http://schemas.microsoft.com/office/drawing/2014/main" id="{C147EEC9-79CC-3A43-BA9B-1305D88FF1A0}"/>
              </a:ext>
            </a:extLst>
          </p:cNvPr>
          <p:cNvPicPr>
            <a:picLocks noChangeAspect="1"/>
          </p:cNvPicPr>
          <p:nvPr userDrawn="1"/>
        </p:nvPicPr>
        <p:blipFill>
          <a:blip r:embed="rId2"/>
          <a:srcRect/>
          <a:stretch/>
        </p:blipFill>
        <p:spPr>
          <a:xfrm>
            <a:off x="10045700" y="6088323"/>
            <a:ext cx="1881280" cy="531981"/>
          </a:xfrm>
          <a:prstGeom prst="rect">
            <a:avLst/>
          </a:prstGeom>
        </p:spPr>
      </p:pic>
      <p:sp>
        <p:nvSpPr>
          <p:cNvPr id="4" name="Date Placeholder 3">
            <a:extLst>
              <a:ext uri="{FF2B5EF4-FFF2-40B4-BE49-F238E27FC236}">
                <a16:creationId xmlns:a16="http://schemas.microsoft.com/office/drawing/2014/main" id="{82B3B7E5-179F-E612-278C-A77C59DE1C87}"/>
              </a:ext>
            </a:extLst>
          </p:cNvPr>
          <p:cNvSpPr>
            <a:spLocks noGrp="1"/>
          </p:cNvSpPr>
          <p:nvPr>
            <p:ph type="dt" sz="half" idx="11"/>
          </p:nvPr>
        </p:nvSpPr>
        <p:spPr/>
        <p:txBody>
          <a:bodyPr/>
          <a:lstStyle/>
          <a:p>
            <a:fld id="{29D26051-5714-894F-B0BA-0E67C0320CCE}" type="datetime1">
              <a:rPr lang="en-US" smtClean="0"/>
              <a:t>3/26/2024</a:t>
            </a:fld>
            <a:endParaRPr lang="en-US" dirty="0"/>
          </a:p>
        </p:txBody>
      </p:sp>
      <p:sp>
        <p:nvSpPr>
          <p:cNvPr id="5" name="Footer Placeholder 4">
            <a:extLst>
              <a:ext uri="{FF2B5EF4-FFF2-40B4-BE49-F238E27FC236}">
                <a16:creationId xmlns:a16="http://schemas.microsoft.com/office/drawing/2014/main" id="{0BC49E87-7014-E94A-FDE8-2F8384B0600C}"/>
              </a:ext>
            </a:extLst>
          </p:cNvPr>
          <p:cNvSpPr>
            <a:spLocks noGrp="1"/>
          </p:cNvSpPr>
          <p:nvPr>
            <p:ph type="ftr" sz="quarter" idx="12"/>
          </p:nvPr>
        </p:nvSpPr>
        <p:spPr/>
        <p:txBody>
          <a:bodyPr/>
          <a:lstStyle/>
          <a:p>
            <a:endParaRPr lang="en-US" dirty="0"/>
          </a:p>
        </p:txBody>
      </p:sp>
      <p:sp>
        <p:nvSpPr>
          <p:cNvPr id="6" name="Slide Number Placeholder 5">
            <a:extLst>
              <a:ext uri="{FF2B5EF4-FFF2-40B4-BE49-F238E27FC236}">
                <a16:creationId xmlns:a16="http://schemas.microsoft.com/office/drawing/2014/main" id="{35965FB3-814E-3A20-C54E-00DB3CB29295}"/>
              </a:ext>
            </a:extLst>
          </p:cNvPr>
          <p:cNvSpPr>
            <a:spLocks noGrp="1"/>
          </p:cNvSpPr>
          <p:nvPr>
            <p:ph type="sldNum" sz="quarter" idx="13"/>
          </p:nvPr>
        </p:nvSpPr>
        <p:spPr/>
        <p:txBody>
          <a:body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427856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FCFAFC7-DB27-4E6E-A551-36C07307B2F0}"/>
              </a:ext>
            </a:extLst>
          </p:cNvPr>
          <p:cNvSpPr>
            <a:spLocks noGrp="1"/>
          </p:cNvSpPr>
          <p:nvPr>
            <p:ph sz="quarter" idx="16"/>
          </p:nvPr>
        </p:nvSpPr>
        <p:spPr>
          <a:xfrm>
            <a:off x="704851" y="2305878"/>
            <a:ext cx="5391149" cy="3865442"/>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5" name="Text Placeholder 13">
            <a:extLst>
              <a:ext uri="{FF2B5EF4-FFF2-40B4-BE49-F238E27FC236}">
                <a16:creationId xmlns:a16="http://schemas.microsoft.com/office/drawing/2014/main" id="{76ACF98F-6E56-F244-8F51-15C57466D822}"/>
              </a:ext>
            </a:extLst>
          </p:cNvPr>
          <p:cNvSpPr>
            <a:spLocks noGrp="1"/>
          </p:cNvSpPr>
          <p:nvPr>
            <p:ph type="body" sz="quarter" idx="10"/>
          </p:nvPr>
        </p:nvSpPr>
        <p:spPr>
          <a:xfrm>
            <a:off x="6381750" y="2812892"/>
            <a:ext cx="5054876" cy="2087099"/>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6" name="Text Placeholder 2">
            <a:extLst>
              <a:ext uri="{FF2B5EF4-FFF2-40B4-BE49-F238E27FC236}">
                <a16:creationId xmlns:a16="http://schemas.microsoft.com/office/drawing/2014/main" id="{A9BB5D38-2575-5B41-802A-698BF047B9D1}"/>
              </a:ext>
            </a:extLst>
          </p:cNvPr>
          <p:cNvSpPr>
            <a:spLocks noGrp="1"/>
          </p:cNvSpPr>
          <p:nvPr>
            <p:ph type="body" idx="11"/>
          </p:nvPr>
        </p:nvSpPr>
        <p:spPr>
          <a:xfrm>
            <a:off x="6381749" y="2305878"/>
            <a:ext cx="5054876" cy="420515"/>
          </a:xfrm>
        </p:spPr>
        <p:txBody>
          <a:bodyPr anchor="b">
            <a:normAutofit/>
          </a:bodyPr>
          <a:lstStyle>
            <a:lvl1pPr marL="0" indent="0">
              <a:buNone/>
              <a:defRPr sz="18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8" name="Text Placeholder 17">
            <a:extLst>
              <a:ext uri="{FF2B5EF4-FFF2-40B4-BE49-F238E27FC236}">
                <a16:creationId xmlns:a16="http://schemas.microsoft.com/office/drawing/2014/main" id="{666A637D-A20D-654D-9EE7-6881CD6BACBD}"/>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pic>
        <p:nvPicPr>
          <p:cNvPr id="7" name="Picture 6">
            <a:extLst>
              <a:ext uri="{FF2B5EF4-FFF2-40B4-BE49-F238E27FC236}">
                <a16:creationId xmlns:a16="http://schemas.microsoft.com/office/drawing/2014/main" id="{9AA6B492-5426-E86C-8D18-615AE1F82F60}"/>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101166109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Two Content">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FCFAFC7-DB27-4E6E-A551-36C07307B2F0}"/>
              </a:ext>
            </a:extLst>
          </p:cNvPr>
          <p:cNvSpPr>
            <a:spLocks noGrp="1"/>
          </p:cNvSpPr>
          <p:nvPr>
            <p:ph sz="quarter" idx="16"/>
          </p:nvPr>
        </p:nvSpPr>
        <p:spPr>
          <a:xfrm>
            <a:off x="704851" y="2305878"/>
            <a:ext cx="5391149" cy="3865442"/>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5" name="Text Placeholder 13">
            <a:extLst>
              <a:ext uri="{FF2B5EF4-FFF2-40B4-BE49-F238E27FC236}">
                <a16:creationId xmlns:a16="http://schemas.microsoft.com/office/drawing/2014/main" id="{76ACF98F-6E56-F244-8F51-15C57466D822}"/>
              </a:ext>
            </a:extLst>
          </p:cNvPr>
          <p:cNvSpPr>
            <a:spLocks noGrp="1"/>
          </p:cNvSpPr>
          <p:nvPr>
            <p:ph type="body" sz="quarter" idx="10"/>
          </p:nvPr>
        </p:nvSpPr>
        <p:spPr>
          <a:xfrm>
            <a:off x="6381750" y="2305879"/>
            <a:ext cx="5054876" cy="2799538"/>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8" name="Text Placeholder 17">
            <a:extLst>
              <a:ext uri="{FF2B5EF4-FFF2-40B4-BE49-F238E27FC236}">
                <a16:creationId xmlns:a16="http://schemas.microsoft.com/office/drawing/2014/main" id="{666A637D-A20D-654D-9EE7-6881CD6BACBD}"/>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pic>
        <p:nvPicPr>
          <p:cNvPr id="7" name="Picture 6">
            <a:extLst>
              <a:ext uri="{FF2B5EF4-FFF2-40B4-BE49-F238E27FC236}">
                <a16:creationId xmlns:a16="http://schemas.microsoft.com/office/drawing/2014/main" id="{99CBA9D6-8345-3F92-3450-DE2252FA5A15}"/>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28074138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ntent_w-Subhea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FCFAFC7-DB27-4E6E-A551-36C07307B2F0}"/>
              </a:ext>
            </a:extLst>
          </p:cNvPr>
          <p:cNvSpPr>
            <a:spLocks noGrp="1"/>
          </p:cNvSpPr>
          <p:nvPr>
            <p:ph sz="quarter" idx="16"/>
          </p:nvPr>
        </p:nvSpPr>
        <p:spPr>
          <a:xfrm>
            <a:off x="704851" y="2305878"/>
            <a:ext cx="10731775" cy="3501832"/>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8" name="Text Placeholder 17">
            <a:extLst>
              <a:ext uri="{FF2B5EF4-FFF2-40B4-BE49-F238E27FC236}">
                <a16:creationId xmlns:a16="http://schemas.microsoft.com/office/drawing/2014/main" id="{666A637D-A20D-654D-9EE7-6881CD6BACBD}"/>
              </a:ext>
            </a:extLst>
          </p:cNvPr>
          <p:cNvSpPr>
            <a:spLocks noGrp="1"/>
          </p:cNvSpPr>
          <p:nvPr>
            <p:ph type="body" sz="quarter" idx="12" hasCustomPrompt="1"/>
          </p:nvPr>
        </p:nvSpPr>
        <p:spPr>
          <a:xfrm>
            <a:off x="704850" y="1463332"/>
            <a:ext cx="10731775" cy="588962"/>
          </a:xfrm>
        </p:spPr>
        <p:txBody>
          <a:bodyPr>
            <a:normAutofit/>
          </a:bodyPr>
          <a:lstStyle>
            <a:lvl1pPr marL="0" indent="0">
              <a:buNone/>
              <a:defRPr sz="2000">
                <a:solidFill>
                  <a:schemeClr val="bg2"/>
                </a:solidFill>
              </a:defRPr>
            </a:lvl1pPr>
          </a:lstStyle>
          <a:p>
            <a:pPr lvl="0"/>
            <a:r>
              <a:rPr lang="en-US" dirty="0"/>
              <a:t>SUBHEAD</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pic>
        <p:nvPicPr>
          <p:cNvPr id="7" name="Picture 6">
            <a:extLst>
              <a:ext uri="{FF2B5EF4-FFF2-40B4-BE49-F238E27FC236}">
                <a16:creationId xmlns:a16="http://schemas.microsoft.com/office/drawing/2014/main" id="{93317504-D832-6551-34AD-0546924F452E}"/>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31316342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FCFAFC7-DB27-4E6E-A551-36C07307B2F0}"/>
              </a:ext>
            </a:extLst>
          </p:cNvPr>
          <p:cNvSpPr>
            <a:spLocks noGrp="1"/>
          </p:cNvSpPr>
          <p:nvPr>
            <p:ph sz="quarter" idx="16"/>
          </p:nvPr>
        </p:nvSpPr>
        <p:spPr>
          <a:xfrm>
            <a:off x="704851" y="1903615"/>
            <a:ext cx="10731775" cy="3904095"/>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1070558"/>
          </a:xfrm>
        </p:spPr>
        <p:txBody>
          <a:bodyPr anchor="b">
            <a:normAutofit/>
          </a:bodyPr>
          <a:lstStyle>
            <a:lvl1pPr>
              <a:defRPr sz="4400">
                <a:solidFill>
                  <a:schemeClr val="tx2"/>
                </a:solidFill>
              </a:defRPr>
            </a:lvl1pPr>
          </a:lstStyle>
          <a:p>
            <a:r>
              <a:rPr lang="en-US" dirty="0"/>
              <a:t>Heading</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pic>
        <p:nvPicPr>
          <p:cNvPr id="7" name="Picture 6">
            <a:extLst>
              <a:ext uri="{FF2B5EF4-FFF2-40B4-BE49-F238E27FC236}">
                <a16:creationId xmlns:a16="http://schemas.microsoft.com/office/drawing/2014/main" id="{75E9772C-D5AB-3129-1B84-5014F816BA0D}"/>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31661451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9FF9B86-04BC-7948-8039-EDB99DDFEF13}"/>
              </a:ext>
            </a:extLst>
          </p:cNvPr>
          <p:cNvSpPr>
            <a:spLocks noGrp="1"/>
          </p:cNvSpPr>
          <p:nvPr>
            <p:ph type="title" hasCustomPrompt="1"/>
          </p:nvPr>
        </p:nvSpPr>
        <p:spPr>
          <a:xfrm>
            <a:off x="704851" y="686680"/>
            <a:ext cx="10731775" cy="677861"/>
          </a:xfrm>
        </p:spPr>
        <p:txBody>
          <a:bodyPr anchor="b">
            <a:normAutofit/>
          </a:bodyPr>
          <a:lstStyle>
            <a:lvl1pPr>
              <a:defRPr sz="4400">
                <a:solidFill>
                  <a:schemeClr val="tx2"/>
                </a:solidFill>
              </a:defRPr>
            </a:lvl1pPr>
          </a:lstStyle>
          <a:p>
            <a:r>
              <a:rPr lang="en-US" dirty="0"/>
              <a:t>Heading</a:t>
            </a:r>
          </a:p>
        </p:txBody>
      </p:sp>
      <p:sp>
        <p:nvSpPr>
          <p:cNvPr id="15" name="Text Placeholder 13">
            <a:extLst>
              <a:ext uri="{FF2B5EF4-FFF2-40B4-BE49-F238E27FC236}">
                <a16:creationId xmlns:a16="http://schemas.microsoft.com/office/drawing/2014/main" id="{76ACF98F-6E56-F244-8F51-15C57466D822}"/>
              </a:ext>
            </a:extLst>
          </p:cNvPr>
          <p:cNvSpPr>
            <a:spLocks noGrp="1"/>
          </p:cNvSpPr>
          <p:nvPr>
            <p:ph type="body" sz="quarter" idx="10"/>
          </p:nvPr>
        </p:nvSpPr>
        <p:spPr>
          <a:xfrm>
            <a:off x="6432273" y="2193276"/>
            <a:ext cx="5054875" cy="3637681"/>
          </a:xfrm>
        </p:spPr>
        <p:txBody>
          <a:bodyPr/>
          <a:lstStyle>
            <a:lvl1pPr marL="228600" indent="-228600">
              <a:buClr>
                <a:schemeClr val="tx2"/>
              </a:buClr>
              <a:buFont typeface="Courier New" panose="02070309020205020404" pitchFamily="49" charset="0"/>
              <a:buChar char="o"/>
              <a:defRPr sz="1800"/>
            </a:lvl1pPr>
            <a:lvl2pPr marL="685800" indent="-228600">
              <a:buClr>
                <a:schemeClr val="tx2"/>
              </a:buClr>
              <a:buFont typeface="Courier New" panose="02070309020205020404" pitchFamily="49" charset="0"/>
              <a:buChar char="o"/>
              <a:defRPr sz="1800"/>
            </a:lvl2pPr>
            <a:lvl3pPr marL="1143000" indent="-228600">
              <a:buClr>
                <a:schemeClr val="tx2"/>
              </a:buClr>
              <a:buFont typeface="Courier New" panose="02070309020205020404" pitchFamily="49" charset="0"/>
              <a:buChar char="o"/>
              <a:defRPr sz="1800" b="1" i="0">
                <a:latin typeface="Arial" panose="020B0604020202020204" pitchFamily="34" charset="0"/>
              </a:defRPr>
            </a:lvl3pPr>
            <a:lvl4pPr marL="1600200" indent="-228600">
              <a:buClr>
                <a:schemeClr val="accent6"/>
              </a:buClr>
              <a:buFont typeface="Courier New" panose="02070309020205020404" pitchFamily="49" charset="0"/>
              <a:buChar char="o"/>
              <a:defRPr/>
            </a:lvl4pPr>
            <a:lvl5pPr marL="2057400" indent="-228600">
              <a:buClr>
                <a:schemeClr val="accent6"/>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p:txBody>
      </p:sp>
      <p:sp>
        <p:nvSpPr>
          <p:cNvPr id="16" name="Text Placeholder 2">
            <a:extLst>
              <a:ext uri="{FF2B5EF4-FFF2-40B4-BE49-F238E27FC236}">
                <a16:creationId xmlns:a16="http://schemas.microsoft.com/office/drawing/2014/main" id="{A9BB5D38-2575-5B41-802A-698BF047B9D1}"/>
              </a:ext>
            </a:extLst>
          </p:cNvPr>
          <p:cNvSpPr>
            <a:spLocks noGrp="1"/>
          </p:cNvSpPr>
          <p:nvPr>
            <p:ph type="body" idx="11"/>
          </p:nvPr>
        </p:nvSpPr>
        <p:spPr>
          <a:xfrm>
            <a:off x="6432273" y="1587731"/>
            <a:ext cx="5054876" cy="420515"/>
          </a:xfrm>
        </p:spPr>
        <p:txBody>
          <a:bodyPr anchor="b">
            <a:normAutofit/>
          </a:bodyPr>
          <a:lstStyle>
            <a:lvl1pPr marL="0" indent="0">
              <a:buNone/>
              <a:defRPr sz="1800" b="1" i="0">
                <a:solidFill>
                  <a:schemeClr val="accent6"/>
                </a:solidFill>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 name="Date Placeholder 1">
            <a:extLst>
              <a:ext uri="{FF2B5EF4-FFF2-40B4-BE49-F238E27FC236}">
                <a16:creationId xmlns:a16="http://schemas.microsoft.com/office/drawing/2014/main" id="{1761E1C6-B383-AF2A-63BD-B1FAD0F13C5A}"/>
              </a:ext>
            </a:extLst>
          </p:cNvPr>
          <p:cNvSpPr>
            <a:spLocks noGrp="1"/>
          </p:cNvSpPr>
          <p:nvPr>
            <p:ph type="dt" sz="half" idx="13"/>
          </p:nvPr>
        </p:nvSpPr>
        <p:spPr/>
        <p:txBody>
          <a:bodyPr/>
          <a:lstStyle/>
          <a:p>
            <a:fld id="{8D321462-0985-734C-B087-7893FBD0D1C5}" type="datetime1">
              <a:rPr lang="en-US" smtClean="0"/>
              <a:t>3/26/2024</a:t>
            </a:fld>
            <a:endParaRPr lang="en-US" dirty="0"/>
          </a:p>
        </p:txBody>
      </p:sp>
      <p:sp>
        <p:nvSpPr>
          <p:cNvPr id="3" name="Footer Placeholder 2">
            <a:extLst>
              <a:ext uri="{FF2B5EF4-FFF2-40B4-BE49-F238E27FC236}">
                <a16:creationId xmlns:a16="http://schemas.microsoft.com/office/drawing/2014/main" id="{AF40662D-1AF2-0D0B-F663-04B9FE37BB71}"/>
              </a:ext>
            </a:extLst>
          </p:cNvPr>
          <p:cNvSpPr>
            <a:spLocks noGrp="1"/>
          </p:cNvSpPr>
          <p:nvPr>
            <p:ph type="ftr" sz="quarter" idx="14"/>
          </p:nvPr>
        </p:nvSpPr>
        <p:spPr/>
        <p:txBody>
          <a:bodyPr/>
          <a:lstStyle/>
          <a:p>
            <a:endParaRPr lang="en-US" dirty="0"/>
          </a:p>
        </p:txBody>
      </p:sp>
      <p:sp>
        <p:nvSpPr>
          <p:cNvPr id="4" name="Slide Number Placeholder 3">
            <a:extLst>
              <a:ext uri="{FF2B5EF4-FFF2-40B4-BE49-F238E27FC236}">
                <a16:creationId xmlns:a16="http://schemas.microsoft.com/office/drawing/2014/main" id="{AD6615DF-3D04-F121-FEB0-FB640E8FC96D}"/>
              </a:ext>
            </a:extLst>
          </p:cNvPr>
          <p:cNvSpPr>
            <a:spLocks noGrp="1"/>
          </p:cNvSpPr>
          <p:nvPr>
            <p:ph type="sldNum" sz="quarter" idx="15"/>
          </p:nvPr>
        </p:nvSpPr>
        <p:spPr/>
        <p:txBody>
          <a:bodyPr/>
          <a:lstStyle/>
          <a:p>
            <a:fld id="{A5D574CE-C4BB-BE48-B6BD-49297EFA31EB}" type="slidenum">
              <a:rPr lang="en-US" smtClean="0"/>
              <a:pPr/>
              <a:t>‹#›</a:t>
            </a:fld>
            <a:endParaRPr lang="en-US" dirty="0"/>
          </a:p>
        </p:txBody>
      </p:sp>
      <p:sp>
        <p:nvSpPr>
          <p:cNvPr id="10" name="Content Placeholder 5">
            <a:extLst>
              <a:ext uri="{FF2B5EF4-FFF2-40B4-BE49-F238E27FC236}">
                <a16:creationId xmlns:a16="http://schemas.microsoft.com/office/drawing/2014/main" id="{38C82117-888A-4C8E-87E3-42C9332AB869}"/>
              </a:ext>
            </a:extLst>
          </p:cNvPr>
          <p:cNvSpPr>
            <a:spLocks noGrp="1"/>
          </p:cNvSpPr>
          <p:nvPr>
            <p:ph sz="quarter" idx="17"/>
          </p:nvPr>
        </p:nvSpPr>
        <p:spPr>
          <a:xfrm>
            <a:off x="704851" y="1587731"/>
            <a:ext cx="5391149" cy="4219979"/>
          </a:xfrm>
        </p:spPr>
        <p:txBody>
          <a:bodyPr/>
          <a:lstStyle>
            <a:lvl1pPr marL="228600" indent="-228600">
              <a:buClr>
                <a:schemeClr val="tx2"/>
              </a:buClr>
              <a:buFont typeface="Courier New" panose="02070309020205020404" pitchFamily="49" charset="0"/>
              <a:buChar char="o"/>
              <a:defRPr/>
            </a:lvl1pPr>
            <a:lvl2pPr marL="685800" indent="-228600">
              <a:buClr>
                <a:schemeClr val="tx2"/>
              </a:buClr>
              <a:buFont typeface="Courier New" panose="02070309020205020404" pitchFamily="49" charset="0"/>
              <a:buChar char="o"/>
              <a:defRPr/>
            </a:lvl2pPr>
            <a:lvl3pPr marL="1143000" indent="-228600">
              <a:buClr>
                <a:schemeClr val="tx2"/>
              </a:buClr>
              <a:buFont typeface="Courier New" panose="02070309020205020404" pitchFamily="49" charset="0"/>
              <a:buChar char="o"/>
              <a:defRPr/>
            </a:lvl3pPr>
            <a:lvl4pPr marL="1600200" indent="-228600">
              <a:buClr>
                <a:schemeClr val="tx2"/>
              </a:buClr>
              <a:buFont typeface="Courier New" panose="02070309020205020404" pitchFamily="49" charset="0"/>
              <a:buChar char="o"/>
              <a:defRPr/>
            </a:lvl4pPr>
            <a:lvl5pPr marL="2057400" indent="-228600">
              <a:buClr>
                <a:schemeClr val="tx2"/>
              </a:buClr>
              <a:buFont typeface="Courier New" panose="02070309020205020404" pitchFamily="49" charset="0"/>
              <a:buChar char="o"/>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264CD902-1156-16CF-D57B-AAB65D2CABF6}"/>
              </a:ext>
            </a:extLst>
          </p:cNvPr>
          <p:cNvPicPr>
            <a:picLocks noChangeAspect="1"/>
          </p:cNvPicPr>
          <p:nvPr userDrawn="1"/>
        </p:nvPicPr>
        <p:blipFill>
          <a:blip r:embed="rId2">
            <a:alphaModFix amt="50000"/>
          </a:blip>
          <a:stretch>
            <a:fillRect/>
          </a:stretch>
        </p:blipFill>
        <p:spPr>
          <a:xfrm>
            <a:off x="9476014" y="5714120"/>
            <a:ext cx="1877786" cy="457200"/>
          </a:xfrm>
          <a:prstGeom prst="rect">
            <a:avLst/>
          </a:prstGeom>
        </p:spPr>
      </p:pic>
    </p:spTree>
    <p:extLst>
      <p:ext uri="{BB962C8B-B14F-4D97-AF65-F5344CB8AC3E}">
        <p14:creationId xmlns:p14="http://schemas.microsoft.com/office/powerpoint/2010/main" val="41252275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A163F7-1E8F-4643-B891-91B7B971AA4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D41F588-76BB-7E41-9E48-F7E1A5299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14D665E-A4F1-474E-B017-3A3C2A1A41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C5C895C0-92B0-2445-A2A0-721139690E65}" type="datetime1">
              <a:rPr lang="en-US" smtClean="0"/>
              <a:t>3/26/2024</a:t>
            </a:fld>
            <a:endParaRPr lang="en-US" dirty="0"/>
          </a:p>
        </p:txBody>
      </p:sp>
      <p:sp>
        <p:nvSpPr>
          <p:cNvPr id="5" name="Footer Placeholder 4">
            <a:extLst>
              <a:ext uri="{FF2B5EF4-FFF2-40B4-BE49-F238E27FC236}">
                <a16:creationId xmlns:a16="http://schemas.microsoft.com/office/drawing/2014/main" id="{D493F0B4-0F6A-6348-9F03-8D029937CC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692878F1-4432-4542-BE64-1331C98C1E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A5D574CE-C4BB-BE48-B6BD-49297EFA31EB}" type="slidenum">
              <a:rPr lang="en-US" smtClean="0"/>
              <a:pPr/>
              <a:t>‹#›</a:t>
            </a:fld>
            <a:endParaRPr lang="en-US" dirty="0"/>
          </a:p>
        </p:txBody>
      </p:sp>
    </p:spTree>
    <p:extLst>
      <p:ext uri="{BB962C8B-B14F-4D97-AF65-F5344CB8AC3E}">
        <p14:creationId xmlns:p14="http://schemas.microsoft.com/office/powerpoint/2010/main" val="2284061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0" r:id="rId4"/>
    <p:sldLayoutId id="2147483652" r:id="rId5"/>
    <p:sldLayoutId id="2147483671" r:id="rId6"/>
    <p:sldLayoutId id="2147483668" r:id="rId7"/>
    <p:sldLayoutId id="2147483669" r:id="rId8"/>
    <p:sldLayoutId id="2147483664" r:id="rId9"/>
    <p:sldLayoutId id="2147483670" r:id="rId10"/>
    <p:sldLayoutId id="2147483662" r:id="rId11"/>
    <p:sldLayoutId id="2147483665" r:id="rId12"/>
    <p:sldLayoutId id="2147483661" r:id="rId13"/>
    <p:sldLayoutId id="2147483666" r:id="rId14"/>
    <p:sldLayoutId id="2147483667" r:id="rId15"/>
    <p:sldLayoutId id="2147483653" r:id="rId16"/>
    <p:sldLayoutId id="2147483663" r:id="rId17"/>
    <p:sldLayoutId id="2147483654" r:id="rId18"/>
    <p:sldLayoutId id="2147483655" r:id="rId19"/>
  </p:sldLayoutIdLst>
  <p:hf hdr="0" dt="0"/>
  <p:txStyles>
    <p:titleStyle>
      <a:lvl1pPr algn="l" defTabSz="914400" rtl="0" eaLnBrk="1" latinLnBrk="0" hangingPunct="1">
        <a:lnSpc>
          <a:spcPct val="90000"/>
        </a:lnSpc>
        <a:spcBef>
          <a:spcPct val="0"/>
        </a:spcBef>
        <a:buNone/>
        <a:defRPr sz="4400" b="0" i="0" kern="1200">
          <a:solidFill>
            <a:schemeClr val="tx1"/>
          </a:solidFill>
          <a:latin typeface="Century Schoolbook" panose="02040604050505020304"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04E973-2EB7-5549-8149-D6C0F18C9AD9}"/>
              </a:ext>
            </a:extLst>
          </p:cNvPr>
          <p:cNvSpPr>
            <a:spLocks noGrp="1"/>
          </p:cNvSpPr>
          <p:nvPr>
            <p:ph type="ctrTitle"/>
          </p:nvPr>
        </p:nvSpPr>
        <p:spPr/>
        <p:txBody>
          <a:bodyPr/>
          <a:lstStyle/>
          <a:p>
            <a:pPr>
              <a:lnSpc>
                <a:spcPct val="100000"/>
              </a:lnSpc>
            </a:pPr>
            <a:r>
              <a:rPr lang="en-US" dirty="0"/>
              <a:t>Workflow</a:t>
            </a:r>
          </a:p>
        </p:txBody>
      </p:sp>
      <p:sp>
        <p:nvSpPr>
          <p:cNvPr id="4" name="Subtitle 3">
            <a:extLst>
              <a:ext uri="{FF2B5EF4-FFF2-40B4-BE49-F238E27FC236}">
                <a16:creationId xmlns:a16="http://schemas.microsoft.com/office/drawing/2014/main" id="{15DEDDE0-14EF-EC45-A207-8FC9BC4DD71C}"/>
              </a:ext>
            </a:extLst>
          </p:cNvPr>
          <p:cNvSpPr>
            <a:spLocks noGrp="1"/>
          </p:cNvSpPr>
          <p:nvPr>
            <p:ph type="subTitle" idx="1"/>
          </p:nvPr>
        </p:nvSpPr>
        <p:spPr/>
        <p:txBody>
          <a:bodyPr/>
          <a:lstStyle/>
          <a:p>
            <a:pPr>
              <a:lnSpc>
                <a:spcPct val="100000"/>
              </a:lnSpc>
            </a:pPr>
            <a:r>
              <a:rPr lang="en-US" dirty="0"/>
              <a:t>Krista K. Westrick-Payne, PhD</a:t>
            </a:r>
          </a:p>
        </p:txBody>
      </p:sp>
      <p:sp>
        <p:nvSpPr>
          <p:cNvPr id="5" name="Text Placeholder 4">
            <a:extLst>
              <a:ext uri="{FF2B5EF4-FFF2-40B4-BE49-F238E27FC236}">
                <a16:creationId xmlns:a16="http://schemas.microsoft.com/office/drawing/2014/main" id="{595865CE-3B27-3640-8475-5612755F67BD}"/>
              </a:ext>
            </a:extLst>
          </p:cNvPr>
          <p:cNvSpPr>
            <a:spLocks noGrp="1"/>
          </p:cNvSpPr>
          <p:nvPr>
            <p:ph type="body" sz="quarter" idx="15"/>
          </p:nvPr>
        </p:nvSpPr>
        <p:spPr/>
        <p:txBody>
          <a:bodyPr/>
          <a:lstStyle/>
          <a:p>
            <a:pPr>
              <a:lnSpc>
                <a:spcPct val="100000"/>
              </a:lnSpc>
            </a:pPr>
            <a:r>
              <a:rPr lang="en-US" sz="2800" dirty="0"/>
              <a:t>Effective Data Management Strategies for Doing Research Well</a:t>
            </a:r>
          </a:p>
        </p:txBody>
      </p:sp>
    </p:spTree>
    <p:extLst>
      <p:ext uri="{BB962C8B-B14F-4D97-AF65-F5344CB8AC3E}">
        <p14:creationId xmlns:p14="http://schemas.microsoft.com/office/powerpoint/2010/main" val="3339019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9D0FC-DB79-4489-9E43-0CB37A84DDCD}"/>
              </a:ext>
            </a:extLst>
          </p:cNvPr>
          <p:cNvSpPr>
            <a:spLocks noGrp="1"/>
          </p:cNvSpPr>
          <p:nvPr>
            <p:ph type="title"/>
          </p:nvPr>
        </p:nvSpPr>
        <p:spPr/>
        <p:txBody>
          <a:bodyPr>
            <a:normAutofit fontScale="90000"/>
          </a:bodyPr>
          <a:lstStyle/>
          <a:p>
            <a:r>
              <a:rPr lang="en-US" dirty="0"/>
              <a:t>WHY?</a:t>
            </a:r>
          </a:p>
        </p:txBody>
      </p:sp>
      <p:sp>
        <p:nvSpPr>
          <p:cNvPr id="3" name="Text Placeholder 2">
            <a:extLst>
              <a:ext uri="{FF2B5EF4-FFF2-40B4-BE49-F238E27FC236}">
                <a16:creationId xmlns:a16="http://schemas.microsoft.com/office/drawing/2014/main" id="{FB77AA33-B253-4570-9085-0A7A92D4AD29}"/>
              </a:ext>
            </a:extLst>
          </p:cNvPr>
          <p:cNvSpPr>
            <a:spLocks noGrp="1"/>
          </p:cNvSpPr>
          <p:nvPr>
            <p:ph type="body" idx="1"/>
          </p:nvPr>
        </p:nvSpPr>
        <p:spPr/>
        <p:txBody>
          <a:bodyPr/>
          <a:lstStyle/>
          <a:p>
            <a:r>
              <a:rPr lang="en-US" dirty="0"/>
              <a:t>Why an explicit focus on workflow?</a:t>
            </a:r>
          </a:p>
        </p:txBody>
      </p:sp>
      <p:sp>
        <p:nvSpPr>
          <p:cNvPr id="4" name="Picture Placeholder 3">
            <a:extLst>
              <a:ext uri="{FF2B5EF4-FFF2-40B4-BE49-F238E27FC236}">
                <a16:creationId xmlns:a16="http://schemas.microsoft.com/office/drawing/2014/main" id="{4E56C459-898C-4010-BCA9-B9649066469D}"/>
              </a:ext>
            </a:extLst>
          </p:cNvPr>
          <p:cNvSpPr>
            <a:spLocks noGrp="1"/>
          </p:cNvSpPr>
          <p:nvPr>
            <p:ph type="pic" sz="quarter" idx="10"/>
          </p:nvPr>
        </p:nvSpPr>
        <p:spPr/>
      </p:sp>
      <p:sp>
        <p:nvSpPr>
          <p:cNvPr id="5" name="Footer Placeholder 4">
            <a:extLst>
              <a:ext uri="{FF2B5EF4-FFF2-40B4-BE49-F238E27FC236}">
                <a16:creationId xmlns:a16="http://schemas.microsoft.com/office/drawing/2014/main" id="{17016860-48CF-47E0-896B-CBB1BE3B91B2}"/>
              </a:ext>
            </a:extLst>
          </p:cNvPr>
          <p:cNvSpPr>
            <a:spLocks noGrp="1"/>
          </p:cNvSpPr>
          <p:nvPr>
            <p:ph type="ftr" sz="quarter" idx="12"/>
          </p:nvPr>
        </p:nvSpPr>
        <p:spPr/>
        <p:txBody>
          <a:bodyPr/>
          <a:lstStyle/>
          <a:p>
            <a:endParaRPr lang="en-US" dirty="0"/>
          </a:p>
        </p:txBody>
      </p:sp>
      <p:sp>
        <p:nvSpPr>
          <p:cNvPr id="6" name="Slide Number Placeholder 5">
            <a:extLst>
              <a:ext uri="{FF2B5EF4-FFF2-40B4-BE49-F238E27FC236}">
                <a16:creationId xmlns:a16="http://schemas.microsoft.com/office/drawing/2014/main" id="{85FFA89D-749A-414B-AF18-74EB49EB1800}"/>
              </a:ext>
            </a:extLst>
          </p:cNvPr>
          <p:cNvSpPr>
            <a:spLocks noGrp="1"/>
          </p:cNvSpPr>
          <p:nvPr>
            <p:ph type="sldNum" sz="quarter" idx="13"/>
          </p:nvPr>
        </p:nvSpPr>
        <p:spPr/>
        <p:txBody>
          <a:bodyPr/>
          <a:lstStyle/>
          <a:p>
            <a:fld id="{A5D574CE-C4BB-BE48-B6BD-49297EFA31EB}" type="slidenum">
              <a:rPr lang="en-US" smtClean="0"/>
              <a:pPr/>
              <a:t>2</a:t>
            </a:fld>
            <a:endParaRPr lang="en-US" dirty="0"/>
          </a:p>
        </p:txBody>
      </p:sp>
    </p:spTree>
    <p:extLst>
      <p:ext uri="{BB962C8B-B14F-4D97-AF65-F5344CB8AC3E}">
        <p14:creationId xmlns:p14="http://schemas.microsoft.com/office/powerpoint/2010/main" val="3676221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A1942D-D45C-4F36-A5E0-F4A55993130A}"/>
              </a:ext>
            </a:extLst>
          </p:cNvPr>
          <p:cNvSpPr>
            <a:spLocks noGrp="1"/>
          </p:cNvSpPr>
          <p:nvPr>
            <p:ph sz="quarter" idx="16"/>
          </p:nvPr>
        </p:nvSpPr>
        <p:spPr/>
        <p:txBody>
          <a:bodyPr/>
          <a:lstStyle/>
          <a:p>
            <a:endParaRPr lang="en-US"/>
          </a:p>
        </p:txBody>
      </p:sp>
      <p:sp>
        <p:nvSpPr>
          <p:cNvPr id="3" name="Title 2">
            <a:extLst>
              <a:ext uri="{FF2B5EF4-FFF2-40B4-BE49-F238E27FC236}">
                <a16:creationId xmlns:a16="http://schemas.microsoft.com/office/drawing/2014/main" id="{5B98AAC8-2E84-4E00-AF45-1173FA0814E6}"/>
              </a:ext>
            </a:extLst>
          </p:cNvPr>
          <p:cNvSpPr>
            <a:spLocks noGrp="1"/>
          </p:cNvSpPr>
          <p:nvPr>
            <p:ph type="title"/>
          </p:nvPr>
        </p:nvSpPr>
        <p:spPr/>
        <p:txBody>
          <a:bodyPr>
            <a:normAutofit/>
          </a:bodyPr>
          <a:lstStyle/>
          <a:p>
            <a:r>
              <a:rPr lang="en-US" dirty="0"/>
              <a:t>Why an explicit focus on workflow?</a:t>
            </a:r>
          </a:p>
        </p:txBody>
      </p:sp>
      <p:sp>
        <p:nvSpPr>
          <p:cNvPr id="4" name="Footer Placeholder 3">
            <a:extLst>
              <a:ext uri="{FF2B5EF4-FFF2-40B4-BE49-F238E27FC236}">
                <a16:creationId xmlns:a16="http://schemas.microsoft.com/office/drawing/2014/main" id="{37106354-1E5E-476C-8F09-96841F5B372C}"/>
              </a:ext>
            </a:extLst>
          </p:cNvPr>
          <p:cNvSpPr>
            <a:spLocks noGrp="1"/>
          </p:cNvSpPr>
          <p:nvPr>
            <p:ph type="ftr" sz="quarter" idx="14"/>
          </p:nvPr>
        </p:nvSpPr>
        <p:spPr/>
        <p:txBody>
          <a:bodyPr/>
          <a:lstStyle/>
          <a:p>
            <a:endParaRPr lang="en-US" dirty="0"/>
          </a:p>
        </p:txBody>
      </p:sp>
      <p:sp>
        <p:nvSpPr>
          <p:cNvPr id="5" name="Slide Number Placeholder 4">
            <a:extLst>
              <a:ext uri="{FF2B5EF4-FFF2-40B4-BE49-F238E27FC236}">
                <a16:creationId xmlns:a16="http://schemas.microsoft.com/office/drawing/2014/main" id="{F2593ED3-3DB4-4558-9F0F-16D1C4013A76}"/>
              </a:ext>
            </a:extLst>
          </p:cNvPr>
          <p:cNvSpPr>
            <a:spLocks noGrp="1"/>
          </p:cNvSpPr>
          <p:nvPr>
            <p:ph type="sldNum" sz="quarter" idx="15"/>
          </p:nvPr>
        </p:nvSpPr>
        <p:spPr/>
        <p:txBody>
          <a:bodyPr/>
          <a:lstStyle/>
          <a:p>
            <a:fld id="{A5D574CE-C4BB-BE48-B6BD-49297EFA31EB}" type="slidenum">
              <a:rPr lang="en-US" smtClean="0"/>
              <a:pPr/>
              <a:t>3</a:t>
            </a:fld>
            <a:endParaRPr lang="en-US" dirty="0"/>
          </a:p>
        </p:txBody>
      </p:sp>
    </p:spTree>
    <p:extLst>
      <p:ext uri="{BB962C8B-B14F-4D97-AF65-F5344CB8AC3E}">
        <p14:creationId xmlns:p14="http://schemas.microsoft.com/office/powerpoint/2010/main" val="42440401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A779E-0168-4B27-BFE1-B1DE223BD9A0}"/>
              </a:ext>
            </a:extLst>
          </p:cNvPr>
          <p:cNvSpPr>
            <a:spLocks noGrp="1"/>
          </p:cNvSpPr>
          <p:nvPr>
            <p:ph type="title"/>
          </p:nvPr>
        </p:nvSpPr>
        <p:spPr/>
        <p:txBody>
          <a:bodyPr>
            <a:normAutofit fontScale="90000"/>
          </a:bodyPr>
          <a:lstStyle/>
          <a:p>
            <a:endParaRPr lang="en-US"/>
          </a:p>
        </p:txBody>
      </p:sp>
      <p:sp>
        <p:nvSpPr>
          <p:cNvPr id="3" name="Text Placeholder 2">
            <a:extLst>
              <a:ext uri="{FF2B5EF4-FFF2-40B4-BE49-F238E27FC236}">
                <a16:creationId xmlns:a16="http://schemas.microsoft.com/office/drawing/2014/main" id="{EA9AD930-07F4-43EB-A2B6-822B33DFDA14}"/>
              </a:ext>
            </a:extLst>
          </p:cNvPr>
          <p:cNvSpPr>
            <a:spLocks noGrp="1"/>
          </p:cNvSpPr>
          <p:nvPr>
            <p:ph type="body" sz="quarter" idx="10"/>
          </p:nvPr>
        </p:nvSpPr>
        <p:spPr/>
        <p:txBody>
          <a:bodyPr/>
          <a:lstStyle/>
          <a:p>
            <a:endParaRPr lang="en-US"/>
          </a:p>
        </p:txBody>
      </p:sp>
      <p:sp>
        <p:nvSpPr>
          <p:cNvPr id="4" name="Footer Placeholder 3">
            <a:extLst>
              <a:ext uri="{FF2B5EF4-FFF2-40B4-BE49-F238E27FC236}">
                <a16:creationId xmlns:a16="http://schemas.microsoft.com/office/drawing/2014/main" id="{68D6E89D-060F-492A-B36B-1EDE6904CB51}"/>
              </a:ext>
            </a:extLst>
          </p:cNvPr>
          <p:cNvSpPr>
            <a:spLocks noGrp="1"/>
          </p:cNvSpPr>
          <p:nvPr>
            <p:ph type="ftr" sz="quarter" idx="14"/>
          </p:nvPr>
        </p:nvSpPr>
        <p:spPr/>
        <p:txBody>
          <a:bodyPr/>
          <a:lstStyle/>
          <a:p>
            <a:endParaRPr lang="en-US" dirty="0"/>
          </a:p>
        </p:txBody>
      </p:sp>
      <p:sp>
        <p:nvSpPr>
          <p:cNvPr id="5" name="Slide Number Placeholder 4">
            <a:extLst>
              <a:ext uri="{FF2B5EF4-FFF2-40B4-BE49-F238E27FC236}">
                <a16:creationId xmlns:a16="http://schemas.microsoft.com/office/drawing/2014/main" id="{D87D5FBC-5DE8-4E1F-93E4-402F00685FB8}"/>
              </a:ext>
            </a:extLst>
          </p:cNvPr>
          <p:cNvSpPr>
            <a:spLocks noGrp="1"/>
          </p:cNvSpPr>
          <p:nvPr>
            <p:ph type="sldNum" sz="quarter" idx="15"/>
          </p:nvPr>
        </p:nvSpPr>
        <p:spPr/>
        <p:txBody>
          <a:bodyPr/>
          <a:lstStyle/>
          <a:p>
            <a:fld id="{A5D574CE-C4BB-BE48-B6BD-49297EFA31EB}" type="slidenum">
              <a:rPr lang="en-US" smtClean="0"/>
              <a:pPr/>
              <a:t>4</a:t>
            </a:fld>
            <a:endParaRPr lang="en-US" dirty="0"/>
          </a:p>
        </p:txBody>
      </p:sp>
      <p:sp>
        <p:nvSpPr>
          <p:cNvPr id="6" name="Content Placeholder 5">
            <a:extLst>
              <a:ext uri="{FF2B5EF4-FFF2-40B4-BE49-F238E27FC236}">
                <a16:creationId xmlns:a16="http://schemas.microsoft.com/office/drawing/2014/main" id="{6A361286-CB36-415F-851B-7B77B142ACFD}"/>
              </a:ext>
            </a:extLst>
          </p:cNvPr>
          <p:cNvSpPr>
            <a:spLocks noGrp="1"/>
          </p:cNvSpPr>
          <p:nvPr>
            <p:ph sz="quarter" idx="17"/>
          </p:nvPr>
        </p:nvSpPr>
        <p:spPr/>
        <p:txBody>
          <a:bodyPr/>
          <a:lstStyle/>
          <a:p>
            <a:endParaRPr lang="en-US"/>
          </a:p>
        </p:txBody>
      </p:sp>
    </p:spTree>
    <p:extLst>
      <p:ext uri="{BB962C8B-B14F-4D97-AF65-F5344CB8AC3E}">
        <p14:creationId xmlns:p14="http://schemas.microsoft.com/office/powerpoint/2010/main" val="1551341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66FF0BD9-EDB0-1542-BE79-F0F55BB5EA63}"/>
              </a:ext>
            </a:extLst>
          </p:cNvPr>
          <p:cNvSpPr>
            <a:spLocks noGrp="1"/>
          </p:cNvSpPr>
          <p:nvPr>
            <p:ph type="pic" sz="quarter" idx="4294967295"/>
          </p:nvPr>
        </p:nvSpPr>
        <p:spPr>
          <a:xfrm>
            <a:off x="0" y="0"/>
            <a:ext cx="12192000" cy="5313363"/>
          </a:xfrm>
        </p:spPr>
      </p:sp>
      <p:sp>
        <p:nvSpPr>
          <p:cNvPr id="3" name="Text Placeholder 2">
            <a:extLst>
              <a:ext uri="{FF2B5EF4-FFF2-40B4-BE49-F238E27FC236}">
                <a16:creationId xmlns:a16="http://schemas.microsoft.com/office/drawing/2014/main" id="{C94CC3CF-0BC4-3549-B40D-77722ED7F179}"/>
              </a:ext>
            </a:extLst>
          </p:cNvPr>
          <p:cNvSpPr>
            <a:spLocks noGrp="1"/>
          </p:cNvSpPr>
          <p:nvPr>
            <p:ph type="body" sz="quarter" idx="15"/>
          </p:nvPr>
        </p:nvSpPr>
        <p:spPr/>
        <p:txBody>
          <a:bodyPr>
            <a:normAutofit lnSpcReduction="10000"/>
          </a:bodyPr>
          <a:lstStyle/>
          <a:p>
            <a:endParaRPr lang="en-US"/>
          </a:p>
        </p:txBody>
      </p:sp>
      <p:sp>
        <p:nvSpPr>
          <p:cNvPr id="7" name="Round Diagonal Corner Rectangle 6">
            <a:extLst>
              <a:ext uri="{FF2B5EF4-FFF2-40B4-BE49-F238E27FC236}">
                <a16:creationId xmlns:a16="http://schemas.microsoft.com/office/drawing/2014/main" id="{71A53675-D041-5546-8418-9F8E729723A7}"/>
              </a:ext>
            </a:extLst>
          </p:cNvPr>
          <p:cNvSpPr/>
          <p:nvPr/>
        </p:nvSpPr>
        <p:spPr>
          <a:xfrm>
            <a:off x="7253417" y="4658497"/>
            <a:ext cx="4938584" cy="939113"/>
          </a:xfrm>
          <a:prstGeom prst="round2Diag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D9493649-0063-0945-B79F-8928F068C425}"/>
              </a:ext>
            </a:extLst>
          </p:cNvPr>
          <p:cNvSpPr>
            <a:spLocks noGrp="1"/>
          </p:cNvSpPr>
          <p:nvPr>
            <p:ph type="body" sz="quarter" idx="16"/>
          </p:nvPr>
        </p:nvSpPr>
        <p:spPr/>
        <p:txBody>
          <a:bodyPr/>
          <a:lstStyle/>
          <a:p>
            <a:pPr>
              <a:lnSpc>
                <a:spcPct val="100000"/>
              </a:lnSpc>
            </a:pPr>
            <a:endParaRPr lang="en-US" dirty="0"/>
          </a:p>
        </p:txBody>
      </p:sp>
      <p:sp>
        <p:nvSpPr>
          <p:cNvPr id="5" name="Footer Placeholder 4">
            <a:extLst>
              <a:ext uri="{FF2B5EF4-FFF2-40B4-BE49-F238E27FC236}">
                <a16:creationId xmlns:a16="http://schemas.microsoft.com/office/drawing/2014/main" id="{C396D5EC-D999-A1BA-D7CE-357C1C3F2B27}"/>
              </a:ext>
            </a:extLst>
          </p:cNvPr>
          <p:cNvSpPr>
            <a:spLocks noGrp="1"/>
          </p:cNvSpPr>
          <p:nvPr>
            <p:ph type="ftr" sz="quarter" idx="19"/>
          </p:nvPr>
        </p:nvSpPr>
        <p:spPr/>
        <p:txBody>
          <a:bodyPr/>
          <a:lstStyle/>
          <a:p>
            <a:endParaRPr lang="en-US" dirty="0"/>
          </a:p>
        </p:txBody>
      </p:sp>
      <p:sp>
        <p:nvSpPr>
          <p:cNvPr id="6" name="Slide Number Placeholder 5">
            <a:extLst>
              <a:ext uri="{FF2B5EF4-FFF2-40B4-BE49-F238E27FC236}">
                <a16:creationId xmlns:a16="http://schemas.microsoft.com/office/drawing/2014/main" id="{2E7D261C-5469-7365-7C2E-6A8095AEFE39}"/>
              </a:ext>
            </a:extLst>
          </p:cNvPr>
          <p:cNvSpPr>
            <a:spLocks noGrp="1"/>
          </p:cNvSpPr>
          <p:nvPr>
            <p:ph type="sldNum" sz="quarter" idx="20"/>
          </p:nvPr>
        </p:nvSpPr>
        <p:spPr/>
        <p:txBody>
          <a:bodyPr/>
          <a:lstStyle/>
          <a:p>
            <a:fld id="{A5D574CE-C4BB-BE48-B6BD-49297EFA31EB}" type="slidenum">
              <a:rPr lang="en-US" smtClean="0"/>
              <a:pPr/>
              <a:t>5</a:t>
            </a:fld>
            <a:endParaRPr lang="en-US" dirty="0"/>
          </a:p>
        </p:txBody>
      </p:sp>
    </p:spTree>
    <p:extLst>
      <p:ext uri="{BB962C8B-B14F-4D97-AF65-F5344CB8AC3E}">
        <p14:creationId xmlns:p14="http://schemas.microsoft.com/office/powerpoint/2010/main" val="2518981715"/>
      </p:ext>
    </p:extLst>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FD5000"/>
      </a:dk2>
      <a:lt2>
        <a:srgbClr val="4F2C1D"/>
      </a:lt2>
      <a:accent1>
        <a:srgbClr val="F1C051"/>
      </a:accent1>
      <a:accent2>
        <a:srgbClr val="C0957E"/>
      </a:accent2>
      <a:accent3>
        <a:srgbClr val="DDA6A5"/>
      </a:accent3>
      <a:accent4>
        <a:srgbClr val="F18079"/>
      </a:accent4>
      <a:accent5>
        <a:srgbClr val="80BAAC"/>
      </a:accent5>
      <a:accent6>
        <a:srgbClr val="1B616D"/>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4074</TotalTime>
  <Words>35</Words>
  <Application>Microsoft Office PowerPoint</Application>
  <PresentationFormat>Widescreen</PresentationFormat>
  <Paragraphs>10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Avenir Next</vt:lpstr>
      <vt:lpstr>Avenir Next Medium</vt:lpstr>
      <vt:lpstr>Calibri</vt:lpstr>
      <vt:lpstr>Century Schoolbook</vt:lpstr>
      <vt:lpstr>Courier New</vt:lpstr>
      <vt:lpstr>Office Theme</vt:lpstr>
      <vt:lpstr>Workflow</vt:lpstr>
      <vt:lpstr>WHY?</vt:lpstr>
      <vt:lpstr>Why an explicit focus on workflow?</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Josie N Jonckheere</dc:creator>
  <cp:lastModifiedBy>Krista Kay Westrick-Payne</cp:lastModifiedBy>
  <cp:revision>14</cp:revision>
  <dcterms:created xsi:type="dcterms:W3CDTF">2022-02-17T18:59:14Z</dcterms:created>
  <dcterms:modified xsi:type="dcterms:W3CDTF">2024-03-26T13:12:29Z</dcterms:modified>
</cp:coreProperties>
</file>