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0000"/>
    <a:srgbClr val="FC905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20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AE5CA-D316-4CDA-95FB-68A4997A2399}" type="datetimeFigureOut">
              <a:rPr lang="en-US" smtClean="0"/>
              <a:pPr/>
              <a:t>2/5/14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2DC53-A4AB-498E-A587-770F37B27E9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b="1" dirty="0" smtClean="0"/>
              <a:t>Do you want to be an Entrepreneur?</a:t>
            </a:r>
            <a:endParaRPr lang="en-US" sz="66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5562600"/>
            <a:ext cx="6400800" cy="1752600"/>
          </a:xfrm>
        </p:spPr>
        <p:txBody>
          <a:bodyPr/>
          <a:lstStyle/>
          <a:p>
            <a:r>
              <a:rPr lang="en-US" dirty="0" smtClean="0"/>
              <a:t>Can you identify these people?</a:t>
            </a:r>
            <a:endParaRPr lang="en-US" dirty="0"/>
          </a:p>
        </p:txBody>
      </p:sp>
      <p:pic>
        <p:nvPicPr>
          <p:cNvPr id="13314" name="Picture 2" descr="https://sp2.yimg.com/ib/th?id=H.4840906134585426&amp;pid=15.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95932" y="2514600"/>
            <a:ext cx="2143125" cy="2857500"/>
          </a:xfrm>
          <a:prstGeom prst="rect">
            <a:avLst/>
          </a:prstGeom>
          <a:noFill/>
        </p:spPr>
      </p:pic>
      <p:pic>
        <p:nvPicPr>
          <p:cNvPr id="13316" name="Picture 4" descr="HENRY FOR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743200"/>
            <a:ext cx="2857500" cy="2667000"/>
          </a:xfrm>
          <a:prstGeom prst="rect">
            <a:avLst/>
          </a:prstGeom>
          <a:noFill/>
        </p:spPr>
      </p:pic>
      <p:pic>
        <p:nvPicPr>
          <p:cNvPr id="13318" name="Picture 6" descr="https://sp1.yimg.com/ib/th?id=H.4619075386606145&amp;pid=15.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8200" y="2724149"/>
            <a:ext cx="2857500" cy="2609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5144" y="1697200"/>
            <a:ext cx="6397256" cy="173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Entrepreneur?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451344" y="3274874"/>
            <a:ext cx="6234332" cy="175432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lvl="1"/>
            <a:r>
              <a:rPr lang="en-US" dirty="0" smtClean="0"/>
              <a:t>Today’s entrepreneurs are problem solvers and idea generators who help create jobs that </a:t>
            </a:r>
            <a:r>
              <a:rPr lang="en-US" dirty="0" smtClean="0"/>
              <a:t>stimulate </a:t>
            </a:r>
            <a:r>
              <a:rPr lang="en-US" dirty="0" smtClean="0"/>
              <a:t>the economy.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52578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</a:rPr>
              <a:t>What skills and education do entrepreneurs need to be successful?</a:t>
            </a:r>
            <a:endParaRPr lang="en-US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9625" y="762000"/>
            <a:ext cx="7800975" cy="332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838200" y="4038600"/>
            <a:ext cx="7696200" cy="2514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246438"/>
            <a:ext cx="7543800" cy="3535362"/>
          </a:xfrm>
          <a:ln>
            <a:noFill/>
          </a:ln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Today entrepreneurs go to college to learn how to start, grow and succeed in running their own ventures. 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5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40" y="274638"/>
            <a:ext cx="9220200" cy="1143000"/>
          </a:xfrm>
        </p:spPr>
        <p:txBody>
          <a:bodyPr>
            <a:noAutofit/>
          </a:bodyPr>
          <a:lstStyle/>
          <a:p>
            <a:r>
              <a:rPr lang="en-US" sz="4000" b="1" i="1" dirty="0" smtClean="0">
                <a:solidFill>
                  <a:srgbClr val="FC9053"/>
                </a:solidFill>
              </a:rPr>
              <a:t>The Entrepreneurial </a:t>
            </a:r>
            <a:r>
              <a:rPr lang="en-US" sz="4000" b="1" i="1" dirty="0" smtClean="0">
                <a:solidFill>
                  <a:srgbClr val="FC9053"/>
                </a:solidFill>
              </a:rPr>
              <a:t>Discovery Process</a:t>
            </a:r>
            <a:endParaRPr lang="en-US" sz="4000" b="1" i="1" dirty="0">
              <a:solidFill>
                <a:srgbClr val="FC9053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153400" cy="4876800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sz="3600" dirty="0">
                <a:solidFill>
                  <a:srgbClr val="570000"/>
                </a:solidFill>
              </a:rPr>
              <a:t>V</a:t>
            </a:r>
            <a:r>
              <a:rPr lang="en-US" sz="3600" dirty="0" smtClean="0">
                <a:solidFill>
                  <a:srgbClr val="570000"/>
                </a:solidFill>
              </a:rPr>
              <a:t>ocabulary words:</a:t>
            </a:r>
          </a:p>
          <a:p>
            <a:pPr marL="514350" indent="-514350"/>
            <a:r>
              <a:rPr lang="en-US" dirty="0" smtClean="0">
                <a:solidFill>
                  <a:srgbClr val="570000"/>
                </a:solidFill>
              </a:rPr>
              <a:t>Idea</a:t>
            </a:r>
            <a:endParaRPr lang="en-US" dirty="0" smtClean="0">
              <a:solidFill>
                <a:srgbClr val="570000"/>
              </a:solidFill>
            </a:endParaRPr>
          </a:p>
          <a:p>
            <a:pPr marL="514350" indent="-514350"/>
            <a:r>
              <a:rPr lang="en-US" dirty="0" smtClean="0">
                <a:solidFill>
                  <a:srgbClr val="570000"/>
                </a:solidFill>
              </a:rPr>
              <a:t>Feasibility</a:t>
            </a:r>
            <a:endParaRPr lang="en-US" dirty="0" smtClean="0">
              <a:solidFill>
                <a:srgbClr val="570000"/>
              </a:solidFill>
            </a:endParaRPr>
          </a:p>
          <a:p>
            <a:pPr marL="514350" indent="-514350"/>
            <a:r>
              <a:rPr lang="en-US" dirty="0" smtClean="0">
                <a:solidFill>
                  <a:srgbClr val="570000"/>
                </a:solidFill>
              </a:rPr>
              <a:t>Cost</a:t>
            </a:r>
            <a:endParaRPr lang="en-US" dirty="0">
              <a:solidFill>
                <a:srgbClr val="570000"/>
              </a:solidFill>
            </a:endParaRPr>
          </a:p>
          <a:p>
            <a:pPr marL="514350" indent="-514350"/>
            <a:r>
              <a:rPr lang="en-US" dirty="0" smtClean="0">
                <a:solidFill>
                  <a:srgbClr val="570000"/>
                </a:solidFill>
              </a:rPr>
              <a:t>M</a:t>
            </a:r>
            <a:r>
              <a:rPr lang="en-US" dirty="0" smtClean="0">
                <a:solidFill>
                  <a:srgbClr val="570000"/>
                </a:solidFill>
              </a:rPr>
              <a:t>arketing</a:t>
            </a:r>
          </a:p>
          <a:p>
            <a:pPr marL="514350" indent="-514350"/>
            <a:r>
              <a:rPr lang="en-US" dirty="0" smtClean="0">
                <a:solidFill>
                  <a:srgbClr val="570000"/>
                </a:solidFill>
              </a:rPr>
              <a:t>Sales</a:t>
            </a:r>
            <a:r>
              <a:rPr lang="en-US" dirty="0" smtClean="0">
                <a:solidFill>
                  <a:srgbClr val="570000"/>
                </a:solidFill>
              </a:rPr>
              <a:t> </a:t>
            </a:r>
            <a:endParaRPr lang="en-US" dirty="0">
              <a:solidFill>
                <a:srgbClr val="570000"/>
              </a:solidFill>
            </a:endParaRPr>
          </a:p>
          <a:p>
            <a:pPr marL="514350" indent="-514350"/>
            <a:r>
              <a:rPr lang="en-US" dirty="0" smtClean="0">
                <a:solidFill>
                  <a:srgbClr val="570000"/>
                </a:solidFill>
              </a:rPr>
              <a:t>D</a:t>
            </a:r>
            <a:r>
              <a:rPr lang="en-US" dirty="0" smtClean="0">
                <a:solidFill>
                  <a:srgbClr val="570000"/>
                </a:solidFill>
              </a:rPr>
              <a:t>istribution</a:t>
            </a:r>
            <a:endParaRPr lang="en-US" dirty="0" smtClean="0">
              <a:solidFill>
                <a:srgbClr val="570000"/>
              </a:solidFill>
            </a:endParaRPr>
          </a:p>
          <a:p>
            <a:pPr marL="514350" indent="-514350"/>
            <a:r>
              <a:rPr lang="en-US" dirty="0">
                <a:solidFill>
                  <a:srgbClr val="570000"/>
                </a:solidFill>
              </a:rPr>
              <a:t>I</a:t>
            </a:r>
            <a:r>
              <a:rPr lang="en-US" dirty="0" smtClean="0">
                <a:solidFill>
                  <a:srgbClr val="570000"/>
                </a:solidFill>
              </a:rPr>
              <a:t>nvestor</a:t>
            </a:r>
            <a:endParaRPr lang="en-US" dirty="0" smtClean="0">
              <a:solidFill>
                <a:srgbClr val="570000"/>
              </a:solidFill>
            </a:endParaRPr>
          </a:p>
        </p:txBody>
      </p:sp>
      <p:pic>
        <p:nvPicPr>
          <p:cNvPr id="6" name="Picture 5" descr="FalconHatchery2.jpg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16"/>
          <a:stretch/>
        </p:blipFill>
        <p:spPr>
          <a:xfrm>
            <a:off x="3810000" y="2286000"/>
            <a:ext cx="5172923" cy="3223899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57400"/>
            <a:ext cx="9601200" cy="4800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-152400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11200" b="1" cap="all" spc="0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The Hatch</a:t>
            </a:r>
            <a:endParaRPr lang="en-US" sz="11200" b="1" cap="all" spc="0" dirty="0">
              <a:ln w="0"/>
              <a:solidFill>
                <a:schemeClr val="accent6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025908"/>
            <a:ext cx="8382000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800" b="1" dirty="0" smtClean="0">
                <a:solidFill>
                  <a:schemeClr val="bg1"/>
                </a:solidFill>
              </a:rPr>
              <a:t>In the Fall of 2013 the “Hatch” was created.   Eighty students submitted applications describing their unique business ideas in hopes of launching their own new business venture.  </a:t>
            </a: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800" b="1" dirty="0" smtClean="0">
                <a:solidFill>
                  <a:schemeClr val="bg1"/>
                </a:solidFill>
              </a:rPr>
              <a:t>The “Hatch” </a:t>
            </a:r>
            <a:r>
              <a:rPr lang="en-US" sz="2800" b="1" dirty="0" smtClean="0">
                <a:solidFill>
                  <a:schemeClr val="bg1"/>
                </a:solidFill>
              </a:rPr>
              <a:t> is modeled </a:t>
            </a:r>
            <a:r>
              <a:rPr lang="en-US" sz="2800" b="1" dirty="0" smtClean="0">
                <a:solidFill>
                  <a:schemeClr val="bg1"/>
                </a:solidFill>
              </a:rPr>
              <a:t>after the Shark-Tank television show.  </a:t>
            </a: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en-US" sz="2800" b="1" dirty="0" smtClean="0">
                <a:solidFill>
                  <a:schemeClr val="bg1"/>
                </a:solidFill>
              </a:rPr>
              <a:t>It gives the student entrepreneurs a chance to pitch their business ideas to “Falcon” investors who might invest real money in their company.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57400"/>
            <a:ext cx="9601200" cy="4800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-152400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11200" b="1" cap="all" spc="0" dirty="0" smtClean="0">
                <a:ln w="0"/>
                <a:solidFill>
                  <a:schemeClr val="accent6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</a:rPr>
              <a:t>The Hatch</a:t>
            </a:r>
            <a:endParaRPr lang="en-US" sz="11200" b="1" cap="all" spc="0" dirty="0">
              <a:ln w="0"/>
              <a:solidFill>
                <a:schemeClr val="accent6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025908"/>
            <a:ext cx="8686800" cy="9233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Things to observe as you watch the “Hatch”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Investor reaction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Technique of the student presentations</a:t>
            </a:r>
          </a:p>
          <a:p>
            <a:endParaRPr lang="en-US" sz="16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>
                <a:solidFill>
                  <a:schemeClr val="bg1"/>
                </a:solidFill>
              </a:rPr>
              <a:t>A</a:t>
            </a:r>
            <a:r>
              <a:rPr lang="en-US" sz="3200" dirty="0" smtClean="0">
                <a:solidFill>
                  <a:schemeClr val="bg1"/>
                </a:solidFill>
              </a:rPr>
              <a:t>udience involvement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Intensity of all the participants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/>
                </a:solidFill>
              </a:rPr>
              <a:t>What lasting impressions did each student have on you?</a:t>
            </a:r>
            <a:endParaRPr lang="en-US" sz="3200" dirty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800" b="1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2800" b="1" dirty="0" smtClean="0">
              <a:solidFill>
                <a:schemeClr val="bg1"/>
              </a:solidFill>
            </a:endParaRPr>
          </a:p>
          <a:p>
            <a:endParaRPr lang="en-US" sz="2800" b="1" dirty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</a:endParaRPr>
          </a:p>
          <a:p>
            <a:endParaRPr lang="en-US" sz="28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Angles.thmx</Template>
  <TotalTime>144</TotalTime>
  <Words>190</Words>
  <Application>Microsoft Macintosh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Do you want to be an Entrepreneur?</vt:lpstr>
      <vt:lpstr>What is an Entrepreneur?</vt:lpstr>
      <vt:lpstr>Today entrepreneurs go to college to learn how to start, grow and succeed in running their own ventures. </vt:lpstr>
      <vt:lpstr>The Entrepreneurial Discovery Process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 you want to be an entrepreneur?</dc:title>
  <dc:creator>KDK</dc:creator>
  <cp:lastModifiedBy>Kirk Kern</cp:lastModifiedBy>
  <cp:revision>27</cp:revision>
  <dcterms:created xsi:type="dcterms:W3CDTF">2014-01-29T01:12:02Z</dcterms:created>
  <dcterms:modified xsi:type="dcterms:W3CDTF">2014-02-05T22:42:26Z</dcterms:modified>
</cp:coreProperties>
</file>