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70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0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6A3F-3264-4AFD-8772-4187ED38834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1CDB-106E-4DBE-8999-645EEC4FB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780679" y="2977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parking</a:t>
            </a:r>
            <a:endParaRPr lang="en-US" sz="800" dirty="0"/>
          </a:p>
        </p:txBody>
      </p:sp>
      <p:sp>
        <p:nvSpPr>
          <p:cNvPr id="4" name="Right Arrow 3"/>
          <p:cNvSpPr/>
          <p:nvPr/>
        </p:nvSpPr>
        <p:spPr>
          <a:xfrm rot="19512168">
            <a:off x="1878708" y="4534944"/>
            <a:ext cx="11047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Memorial Hall, Rm 151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7239000" y="838200"/>
            <a:ext cx="1600200" cy="1295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GPS Address is 1022 Ridge St.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Bowling Green, OH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POC: Mr. Joe Howell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Cell# 781-588-5514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64196" y="5562600"/>
            <a:ext cx="10988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I-75/Hotel is this direction</a:t>
            </a:r>
            <a:endParaRPr lang="en-US" sz="800" dirty="0"/>
          </a:p>
        </p:txBody>
      </p:sp>
      <p:sp>
        <p:nvSpPr>
          <p:cNvPr id="2" name="Rectangle 1"/>
          <p:cNvSpPr/>
          <p:nvPr/>
        </p:nvSpPr>
        <p:spPr>
          <a:xfrm>
            <a:off x="5849079" y="3440898"/>
            <a:ext cx="1313721" cy="166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Park in Army Parking spot closest to building. </a:t>
            </a:r>
          </a:p>
          <a:p>
            <a:pPr algn="ctr"/>
            <a:r>
              <a:rPr lang="en-US" dirty="0" smtClean="0"/>
              <a:t>LOT N</a:t>
            </a:r>
            <a:endParaRPr lang="en-US" dirty="0"/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>
          <a:xfrm flipH="1" flipV="1">
            <a:off x="3029679" y="4050499"/>
            <a:ext cx="2819400" cy="2226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6968924">
            <a:off x="2712919" y="4563018"/>
            <a:ext cx="11047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Two Rows of Paid Parking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457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90" y="3440897"/>
            <a:ext cx="1283320" cy="1664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0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Joseph Michael Howell</cp:lastModifiedBy>
  <cp:revision>14</cp:revision>
  <dcterms:created xsi:type="dcterms:W3CDTF">2017-04-24T17:32:07Z</dcterms:created>
  <dcterms:modified xsi:type="dcterms:W3CDTF">2024-07-17T19:21:48Z</dcterms:modified>
</cp:coreProperties>
</file>